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6"/>
  </p:notesMasterIdLst>
  <p:sldIdLst>
    <p:sldId id="256" r:id="rId4"/>
    <p:sldId id="479" r:id="rId5"/>
    <p:sldId id="470" r:id="rId6"/>
    <p:sldId id="258" r:id="rId7"/>
    <p:sldId id="259" r:id="rId8"/>
    <p:sldId id="260" r:id="rId9"/>
    <p:sldId id="461" r:id="rId10"/>
    <p:sldId id="480" r:id="rId11"/>
    <p:sldId id="420" r:id="rId12"/>
    <p:sldId id="481" r:id="rId13"/>
    <p:sldId id="482" r:id="rId14"/>
    <p:sldId id="483" r:id="rId15"/>
    <p:sldId id="422" r:id="rId16"/>
    <p:sldId id="268" r:id="rId17"/>
    <p:sldId id="351" r:id="rId18"/>
    <p:sldId id="352" r:id="rId19"/>
    <p:sldId id="464" r:id="rId20"/>
    <p:sldId id="484" r:id="rId21"/>
    <p:sldId id="485" r:id="rId22"/>
    <p:sldId id="486" r:id="rId23"/>
    <p:sldId id="372" r:id="rId24"/>
    <p:sldId id="273" r:id="rId25"/>
    <p:sldId id="487" r:id="rId26"/>
    <p:sldId id="427" r:id="rId27"/>
    <p:sldId id="277" r:id="rId28"/>
    <p:sldId id="488" r:id="rId29"/>
    <p:sldId id="386" r:id="rId30"/>
    <p:sldId id="477" r:id="rId31"/>
    <p:sldId id="489" r:id="rId32"/>
    <p:sldId id="490" r:id="rId33"/>
    <p:sldId id="281"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89"/>
    <p:restoredTop sz="92857"/>
  </p:normalViewPr>
  <p:slideViewPr>
    <p:cSldViewPr snapToGrid="0" snapToObjects="1">
      <p:cViewPr varScale="1">
        <p:scale>
          <a:sx n="118" d="100"/>
          <a:sy n="118" d="100"/>
        </p:scale>
        <p:origin x="368" y="192"/>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5d456e628_9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62" name="Google Shape;362;g75d456e628_9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955546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75d456e628_4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75d456e628_4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8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787306e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787306e70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23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429d0b6bc_1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36" name="Google Shape;536;g7429d0b6b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89571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e39028d20_14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e39028d20_14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g5e39028d20_14_53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086689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e39028d20_14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e39028d20_14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5e39028d20_14_6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680943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7bfc78d713_312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g7bfc78d713_3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2837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5e39028d20_14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5e39028d20_14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g5e39028d20_14_77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51042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709eaae490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709eaae490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g709eaae490_9_1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23</a:t>
            </a:fld>
            <a:endParaRPr/>
          </a:p>
        </p:txBody>
      </p:sp>
    </p:spTree>
    <p:extLst>
      <p:ext uri="{BB962C8B-B14F-4D97-AF65-F5344CB8AC3E}">
        <p14:creationId xmlns:p14="http://schemas.microsoft.com/office/powerpoint/2010/main" val="955782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7b78063704_38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7b78063704_38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g7b78063704_38_16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196329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6bcd415b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6bcd415b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g6bcd415b1c_19_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1129704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6d4c48ec66_9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6d4c48ec66_9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g6d4c48ec66_92_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29</a:t>
            </a:fld>
            <a:endParaRPr/>
          </a:p>
        </p:txBody>
      </p:sp>
    </p:spTree>
    <p:extLst>
      <p:ext uri="{BB962C8B-B14F-4D97-AF65-F5344CB8AC3E}">
        <p14:creationId xmlns:p14="http://schemas.microsoft.com/office/powerpoint/2010/main" val="80813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b9aefed07_25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b9aefed07_25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377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55f90eb63a7298ad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55f90eb63a7298ad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76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43</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517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d1ca79dfc_18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d1ca79dfc_183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66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235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image" Target="../media/image1.png"/><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theme" Target="../theme/theme3.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2" r:id="rId19"/>
    <p:sldLayoutId id="2147483723" r:id="rId20"/>
    <p:sldLayoutId id="2147483724" r:id="rId21"/>
    <p:sldLayoutId id="2147483725" r:id="rId22"/>
    <p:sldLayoutId id="2147483726" r:id="rId23"/>
    <p:sldLayoutId id="2147483727"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24.png"/><Relationship Id="rId117" Type="http://schemas.openxmlformats.org/officeDocument/2006/relationships/image" Target="../media/image215.png"/><Relationship Id="rId21" Type="http://schemas.openxmlformats.org/officeDocument/2006/relationships/image" Target="../media/image119.png"/><Relationship Id="rId42" Type="http://schemas.openxmlformats.org/officeDocument/2006/relationships/image" Target="../media/image140.png"/><Relationship Id="rId47" Type="http://schemas.openxmlformats.org/officeDocument/2006/relationships/image" Target="../media/image145.png"/><Relationship Id="rId63" Type="http://schemas.openxmlformats.org/officeDocument/2006/relationships/image" Target="../media/image161.png"/><Relationship Id="rId68" Type="http://schemas.openxmlformats.org/officeDocument/2006/relationships/image" Target="../media/image166.png"/><Relationship Id="rId84" Type="http://schemas.openxmlformats.org/officeDocument/2006/relationships/image" Target="../media/image182.png"/><Relationship Id="rId89" Type="http://schemas.openxmlformats.org/officeDocument/2006/relationships/image" Target="../media/image187.png"/><Relationship Id="rId112" Type="http://schemas.openxmlformats.org/officeDocument/2006/relationships/image" Target="../media/image210.png"/><Relationship Id="rId16" Type="http://schemas.openxmlformats.org/officeDocument/2006/relationships/image" Target="../media/image114.png"/><Relationship Id="rId107" Type="http://schemas.openxmlformats.org/officeDocument/2006/relationships/image" Target="../media/image205.png"/><Relationship Id="rId11" Type="http://schemas.openxmlformats.org/officeDocument/2006/relationships/image" Target="../media/image109.png"/><Relationship Id="rId32" Type="http://schemas.openxmlformats.org/officeDocument/2006/relationships/image" Target="../media/image130.png"/><Relationship Id="rId37" Type="http://schemas.openxmlformats.org/officeDocument/2006/relationships/image" Target="../media/image135.png"/><Relationship Id="rId53" Type="http://schemas.openxmlformats.org/officeDocument/2006/relationships/image" Target="../media/image151.png"/><Relationship Id="rId58" Type="http://schemas.openxmlformats.org/officeDocument/2006/relationships/image" Target="../media/image156.png"/><Relationship Id="rId74" Type="http://schemas.openxmlformats.org/officeDocument/2006/relationships/image" Target="../media/image172.png"/><Relationship Id="rId79" Type="http://schemas.openxmlformats.org/officeDocument/2006/relationships/image" Target="../media/image177.png"/><Relationship Id="rId102" Type="http://schemas.openxmlformats.org/officeDocument/2006/relationships/image" Target="../media/image200.png"/><Relationship Id="rId5" Type="http://schemas.openxmlformats.org/officeDocument/2006/relationships/image" Target="../media/image103.png"/><Relationship Id="rId90" Type="http://schemas.openxmlformats.org/officeDocument/2006/relationships/image" Target="../media/image188.png"/><Relationship Id="rId95" Type="http://schemas.openxmlformats.org/officeDocument/2006/relationships/image" Target="../media/image193.png"/><Relationship Id="rId22" Type="http://schemas.openxmlformats.org/officeDocument/2006/relationships/image" Target="../media/image120.png"/><Relationship Id="rId27" Type="http://schemas.openxmlformats.org/officeDocument/2006/relationships/image" Target="../media/image125.png"/><Relationship Id="rId43" Type="http://schemas.openxmlformats.org/officeDocument/2006/relationships/image" Target="../media/image141.png"/><Relationship Id="rId48" Type="http://schemas.openxmlformats.org/officeDocument/2006/relationships/image" Target="../media/image146.png"/><Relationship Id="rId64" Type="http://schemas.openxmlformats.org/officeDocument/2006/relationships/image" Target="../media/image162.png"/><Relationship Id="rId69" Type="http://schemas.openxmlformats.org/officeDocument/2006/relationships/image" Target="../media/image167.png"/><Relationship Id="rId113" Type="http://schemas.openxmlformats.org/officeDocument/2006/relationships/image" Target="../media/image211.png"/><Relationship Id="rId118" Type="http://schemas.openxmlformats.org/officeDocument/2006/relationships/image" Target="../media/image216.png"/><Relationship Id="rId80" Type="http://schemas.openxmlformats.org/officeDocument/2006/relationships/image" Target="../media/image178.png"/><Relationship Id="rId85" Type="http://schemas.openxmlformats.org/officeDocument/2006/relationships/image" Target="../media/image183.png"/><Relationship Id="rId12" Type="http://schemas.openxmlformats.org/officeDocument/2006/relationships/image" Target="../media/image110.png"/><Relationship Id="rId17" Type="http://schemas.openxmlformats.org/officeDocument/2006/relationships/image" Target="../media/image115.png"/><Relationship Id="rId33" Type="http://schemas.openxmlformats.org/officeDocument/2006/relationships/image" Target="../media/image131.png"/><Relationship Id="rId38" Type="http://schemas.openxmlformats.org/officeDocument/2006/relationships/image" Target="../media/image136.png"/><Relationship Id="rId59" Type="http://schemas.openxmlformats.org/officeDocument/2006/relationships/image" Target="../media/image157.png"/><Relationship Id="rId103" Type="http://schemas.openxmlformats.org/officeDocument/2006/relationships/image" Target="../media/image201.png"/><Relationship Id="rId108" Type="http://schemas.openxmlformats.org/officeDocument/2006/relationships/image" Target="../media/image206.png"/><Relationship Id="rId54" Type="http://schemas.openxmlformats.org/officeDocument/2006/relationships/image" Target="../media/image152.png"/><Relationship Id="rId70" Type="http://schemas.openxmlformats.org/officeDocument/2006/relationships/image" Target="../media/image168.png"/><Relationship Id="rId75" Type="http://schemas.openxmlformats.org/officeDocument/2006/relationships/image" Target="../media/image173.png"/><Relationship Id="rId91" Type="http://schemas.openxmlformats.org/officeDocument/2006/relationships/image" Target="../media/image189.png"/><Relationship Id="rId96" Type="http://schemas.openxmlformats.org/officeDocument/2006/relationships/image" Target="../media/image194.png"/><Relationship Id="rId1" Type="http://schemas.openxmlformats.org/officeDocument/2006/relationships/slideLayout" Target="../slideLayouts/slideLayout26.xml"/><Relationship Id="rId6" Type="http://schemas.openxmlformats.org/officeDocument/2006/relationships/image" Target="../media/image104.png"/><Relationship Id="rId23" Type="http://schemas.openxmlformats.org/officeDocument/2006/relationships/image" Target="../media/image121.png"/><Relationship Id="rId28" Type="http://schemas.openxmlformats.org/officeDocument/2006/relationships/image" Target="../media/image126.png"/><Relationship Id="rId49" Type="http://schemas.openxmlformats.org/officeDocument/2006/relationships/image" Target="../media/image147.png"/><Relationship Id="rId114" Type="http://schemas.openxmlformats.org/officeDocument/2006/relationships/image" Target="../media/image212.png"/><Relationship Id="rId10" Type="http://schemas.openxmlformats.org/officeDocument/2006/relationships/image" Target="../media/image108.png"/><Relationship Id="rId31" Type="http://schemas.openxmlformats.org/officeDocument/2006/relationships/image" Target="../media/image129.png"/><Relationship Id="rId44" Type="http://schemas.openxmlformats.org/officeDocument/2006/relationships/image" Target="../media/image142.png"/><Relationship Id="rId52" Type="http://schemas.openxmlformats.org/officeDocument/2006/relationships/image" Target="../media/image150.png"/><Relationship Id="rId60" Type="http://schemas.openxmlformats.org/officeDocument/2006/relationships/image" Target="../media/image158.png"/><Relationship Id="rId65" Type="http://schemas.openxmlformats.org/officeDocument/2006/relationships/image" Target="../media/image163.png"/><Relationship Id="rId73" Type="http://schemas.openxmlformats.org/officeDocument/2006/relationships/image" Target="../media/image171.png"/><Relationship Id="rId78" Type="http://schemas.openxmlformats.org/officeDocument/2006/relationships/image" Target="../media/image176.png"/><Relationship Id="rId81" Type="http://schemas.openxmlformats.org/officeDocument/2006/relationships/image" Target="../media/image179.png"/><Relationship Id="rId86" Type="http://schemas.openxmlformats.org/officeDocument/2006/relationships/image" Target="../media/image184.png"/><Relationship Id="rId94" Type="http://schemas.openxmlformats.org/officeDocument/2006/relationships/image" Target="../media/image192.png"/><Relationship Id="rId99" Type="http://schemas.openxmlformats.org/officeDocument/2006/relationships/image" Target="../media/image197.png"/><Relationship Id="rId101" Type="http://schemas.openxmlformats.org/officeDocument/2006/relationships/image" Target="../media/image199.png"/><Relationship Id="rId4" Type="http://schemas.openxmlformats.org/officeDocument/2006/relationships/image" Target="../media/image102.png"/><Relationship Id="rId9" Type="http://schemas.openxmlformats.org/officeDocument/2006/relationships/image" Target="../media/image107.png"/><Relationship Id="rId13" Type="http://schemas.openxmlformats.org/officeDocument/2006/relationships/image" Target="../media/image111.png"/><Relationship Id="rId18" Type="http://schemas.openxmlformats.org/officeDocument/2006/relationships/image" Target="../media/image116.png"/><Relationship Id="rId39" Type="http://schemas.openxmlformats.org/officeDocument/2006/relationships/image" Target="../media/image137.png"/><Relationship Id="rId109" Type="http://schemas.openxmlformats.org/officeDocument/2006/relationships/image" Target="../media/image207.png"/><Relationship Id="rId34" Type="http://schemas.openxmlformats.org/officeDocument/2006/relationships/image" Target="../media/image132.png"/><Relationship Id="rId50" Type="http://schemas.openxmlformats.org/officeDocument/2006/relationships/image" Target="../media/image148.png"/><Relationship Id="rId55" Type="http://schemas.openxmlformats.org/officeDocument/2006/relationships/image" Target="../media/image153.png"/><Relationship Id="rId76" Type="http://schemas.openxmlformats.org/officeDocument/2006/relationships/image" Target="../media/image174.png"/><Relationship Id="rId97" Type="http://schemas.openxmlformats.org/officeDocument/2006/relationships/image" Target="../media/image195.png"/><Relationship Id="rId104" Type="http://schemas.openxmlformats.org/officeDocument/2006/relationships/image" Target="../media/image202.png"/><Relationship Id="rId7" Type="http://schemas.openxmlformats.org/officeDocument/2006/relationships/image" Target="../media/image105.png"/><Relationship Id="rId71" Type="http://schemas.openxmlformats.org/officeDocument/2006/relationships/image" Target="../media/image169.png"/><Relationship Id="rId92" Type="http://schemas.openxmlformats.org/officeDocument/2006/relationships/image" Target="../media/image190.png"/><Relationship Id="rId2" Type="http://schemas.openxmlformats.org/officeDocument/2006/relationships/notesSlide" Target="../notesSlides/notesSlide10.xml"/><Relationship Id="rId29" Type="http://schemas.openxmlformats.org/officeDocument/2006/relationships/image" Target="../media/image127.png"/><Relationship Id="rId24" Type="http://schemas.openxmlformats.org/officeDocument/2006/relationships/image" Target="../media/image122.png"/><Relationship Id="rId40" Type="http://schemas.openxmlformats.org/officeDocument/2006/relationships/image" Target="../media/image138.png"/><Relationship Id="rId45" Type="http://schemas.openxmlformats.org/officeDocument/2006/relationships/image" Target="../media/image143.png"/><Relationship Id="rId66" Type="http://schemas.openxmlformats.org/officeDocument/2006/relationships/image" Target="../media/image164.png"/><Relationship Id="rId87" Type="http://schemas.openxmlformats.org/officeDocument/2006/relationships/image" Target="../media/image185.png"/><Relationship Id="rId110" Type="http://schemas.openxmlformats.org/officeDocument/2006/relationships/image" Target="../media/image208.png"/><Relationship Id="rId115" Type="http://schemas.openxmlformats.org/officeDocument/2006/relationships/image" Target="../media/image213.png"/><Relationship Id="rId61" Type="http://schemas.openxmlformats.org/officeDocument/2006/relationships/image" Target="../media/image159.png"/><Relationship Id="rId82" Type="http://schemas.openxmlformats.org/officeDocument/2006/relationships/image" Target="../media/image180.png"/><Relationship Id="rId19" Type="http://schemas.openxmlformats.org/officeDocument/2006/relationships/image" Target="../media/image117.png"/><Relationship Id="rId14" Type="http://schemas.openxmlformats.org/officeDocument/2006/relationships/image" Target="../media/image112.png"/><Relationship Id="rId30" Type="http://schemas.openxmlformats.org/officeDocument/2006/relationships/image" Target="../media/image128.png"/><Relationship Id="rId35" Type="http://schemas.openxmlformats.org/officeDocument/2006/relationships/image" Target="../media/image133.png"/><Relationship Id="rId56" Type="http://schemas.openxmlformats.org/officeDocument/2006/relationships/image" Target="../media/image154.png"/><Relationship Id="rId77" Type="http://schemas.openxmlformats.org/officeDocument/2006/relationships/image" Target="../media/image175.png"/><Relationship Id="rId100" Type="http://schemas.openxmlformats.org/officeDocument/2006/relationships/image" Target="../media/image198.png"/><Relationship Id="rId105" Type="http://schemas.openxmlformats.org/officeDocument/2006/relationships/image" Target="../media/image203.png"/><Relationship Id="rId8" Type="http://schemas.openxmlformats.org/officeDocument/2006/relationships/image" Target="../media/image106.png"/><Relationship Id="rId51" Type="http://schemas.openxmlformats.org/officeDocument/2006/relationships/image" Target="../media/image149.png"/><Relationship Id="rId72" Type="http://schemas.openxmlformats.org/officeDocument/2006/relationships/image" Target="../media/image170.png"/><Relationship Id="rId93" Type="http://schemas.openxmlformats.org/officeDocument/2006/relationships/image" Target="../media/image191.png"/><Relationship Id="rId98" Type="http://schemas.openxmlformats.org/officeDocument/2006/relationships/image" Target="../media/image196.png"/><Relationship Id="rId3" Type="http://schemas.openxmlformats.org/officeDocument/2006/relationships/image" Target="../media/image101.png"/><Relationship Id="rId25" Type="http://schemas.openxmlformats.org/officeDocument/2006/relationships/image" Target="../media/image123.png"/><Relationship Id="rId46" Type="http://schemas.openxmlformats.org/officeDocument/2006/relationships/image" Target="../media/image144.png"/><Relationship Id="rId67" Type="http://schemas.openxmlformats.org/officeDocument/2006/relationships/image" Target="../media/image165.png"/><Relationship Id="rId116" Type="http://schemas.openxmlformats.org/officeDocument/2006/relationships/image" Target="../media/image214.png"/><Relationship Id="rId20" Type="http://schemas.openxmlformats.org/officeDocument/2006/relationships/image" Target="../media/image118.png"/><Relationship Id="rId41" Type="http://schemas.openxmlformats.org/officeDocument/2006/relationships/image" Target="../media/image139.png"/><Relationship Id="rId62" Type="http://schemas.openxmlformats.org/officeDocument/2006/relationships/image" Target="../media/image160.png"/><Relationship Id="rId83" Type="http://schemas.openxmlformats.org/officeDocument/2006/relationships/image" Target="../media/image181.png"/><Relationship Id="rId88" Type="http://schemas.openxmlformats.org/officeDocument/2006/relationships/image" Target="../media/image186.png"/><Relationship Id="rId111" Type="http://schemas.openxmlformats.org/officeDocument/2006/relationships/image" Target="../media/image209.png"/><Relationship Id="rId15" Type="http://schemas.openxmlformats.org/officeDocument/2006/relationships/image" Target="../media/image113.png"/><Relationship Id="rId36" Type="http://schemas.openxmlformats.org/officeDocument/2006/relationships/image" Target="../media/image134.png"/><Relationship Id="rId57" Type="http://schemas.openxmlformats.org/officeDocument/2006/relationships/image" Target="../media/image155.png"/><Relationship Id="rId106" Type="http://schemas.openxmlformats.org/officeDocument/2006/relationships/image" Target="../media/image20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github.com/cncf/wg-serverless" TargetMode="External"/><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3" Type="http://schemas.openxmlformats.org/officeDocument/2006/relationships/image" Target="../media/image231.png"/><Relationship Id="rId18" Type="http://schemas.openxmlformats.org/officeDocument/2006/relationships/image" Target="../media/image236.png"/><Relationship Id="rId26" Type="http://schemas.openxmlformats.org/officeDocument/2006/relationships/image" Target="../media/image46.png"/><Relationship Id="rId39" Type="http://schemas.openxmlformats.org/officeDocument/2006/relationships/image" Target="../media/image248.png"/><Relationship Id="rId21" Type="http://schemas.openxmlformats.org/officeDocument/2006/relationships/image" Target="../media/image238.png"/><Relationship Id="rId34" Type="http://schemas.openxmlformats.org/officeDocument/2006/relationships/image" Target="../media/image243.png"/><Relationship Id="rId42" Type="http://schemas.openxmlformats.org/officeDocument/2006/relationships/image" Target="../media/image250.png"/><Relationship Id="rId47" Type="http://schemas.openxmlformats.org/officeDocument/2006/relationships/image" Target="../media/image255.png"/><Relationship Id="rId50" Type="http://schemas.openxmlformats.org/officeDocument/2006/relationships/image" Target="../media/image51.png"/><Relationship Id="rId7" Type="http://schemas.openxmlformats.org/officeDocument/2006/relationships/image" Target="../media/image225.png"/><Relationship Id="rId2" Type="http://schemas.openxmlformats.org/officeDocument/2006/relationships/notesSlide" Target="../notesSlides/notesSlide17.xml"/><Relationship Id="rId16" Type="http://schemas.openxmlformats.org/officeDocument/2006/relationships/image" Target="../media/image234.png"/><Relationship Id="rId29" Type="http://schemas.openxmlformats.org/officeDocument/2006/relationships/image" Target="../media/image48.png"/><Relationship Id="rId11" Type="http://schemas.openxmlformats.org/officeDocument/2006/relationships/image" Target="../media/image229.png"/><Relationship Id="rId24" Type="http://schemas.openxmlformats.org/officeDocument/2006/relationships/image" Target="../media/image40.png"/><Relationship Id="rId32" Type="http://schemas.openxmlformats.org/officeDocument/2006/relationships/image" Target="../media/image241.png"/><Relationship Id="rId37" Type="http://schemas.openxmlformats.org/officeDocument/2006/relationships/image" Target="../media/image246.png"/><Relationship Id="rId40" Type="http://schemas.openxmlformats.org/officeDocument/2006/relationships/image" Target="../media/image43.png"/><Relationship Id="rId45" Type="http://schemas.openxmlformats.org/officeDocument/2006/relationships/image" Target="../media/image253.png"/><Relationship Id="rId53" Type="http://schemas.openxmlformats.org/officeDocument/2006/relationships/image" Target="../media/image258.png"/><Relationship Id="rId5" Type="http://schemas.openxmlformats.org/officeDocument/2006/relationships/image" Target="../media/image223.png"/><Relationship Id="rId10" Type="http://schemas.openxmlformats.org/officeDocument/2006/relationships/image" Target="../media/image228.png"/><Relationship Id="rId19" Type="http://schemas.openxmlformats.org/officeDocument/2006/relationships/image" Target="../media/image237.png"/><Relationship Id="rId31" Type="http://schemas.openxmlformats.org/officeDocument/2006/relationships/image" Target="../media/image41.png"/><Relationship Id="rId44" Type="http://schemas.openxmlformats.org/officeDocument/2006/relationships/image" Target="../media/image252.png"/><Relationship Id="rId52" Type="http://schemas.openxmlformats.org/officeDocument/2006/relationships/image" Target="../media/image257.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 Id="rId22" Type="http://schemas.openxmlformats.org/officeDocument/2006/relationships/image" Target="../media/image38.png"/><Relationship Id="rId27" Type="http://schemas.openxmlformats.org/officeDocument/2006/relationships/image" Target="../media/image240.png"/><Relationship Id="rId30" Type="http://schemas.openxmlformats.org/officeDocument/2006/relationships/image" Target="../media/image49.png"/><Relationship Id="rId35" Type="http://schemas.openxmlformats.org/officeDocument/2006/relationships/image" Target="../media/image244.png"/><Relationship Id="rId43" Type="http://schemas.openxmlformats.org/officeDocument/2006/relationships/image" Target="../media/image251.png"/><Relationship Id="rId48" Type="http://schemas.openxmlformats.org/officeDocument/2006/relationships/image" Target="../media/image256.png"/><Relationship Id="rId8" Type="http://schemas.openxmlformats.org/officeDocument/2006/relationships/image" Target="../media/image226.png"/><Relationship Id="rId51" Type="http://schemas.openxmlformats.org/officeDocument/2006/relationships/image" Target="../media/image52.png"/><Relationship Id="rId3" Type="http://schemas.openxmlformats.org/officeDocument/2006/relationships/image" Target="../media/image221.png"/><Relationship Id="rId12" Type="http://schemas.openxmlformats.org/officeDocument/2006/relationships/image" Target="../media/image230.png"/><Relationship Id="rId17" Type="http://schemas.openxmlformats.org/officeDocument/2006/relationships/image" Target="../media/image235.png"/><Relationship Id="rId25" Type="http://schemas.openxmlformats.org/officeDocument/2006/relationships/image" Target="../media/image45.png"/><Relationship Id="rId33" Type="http://schemas.openxmlformats.org/officeDocument/2006/relationships/image" Target="../media/image242.jpg"/><Relationship Id="rId38" Type="http://schemas.openxmlformats.org/officeDocument/2006/relationships/image" Target="../media/image247.png"/><Relationship Id="rId46" Type="http://schemas.openxmlformats.org/officeDocument/2006/relationships/image" Target="../media/image254.png"/><Relationship Id="rId20" Type="http://schemas.openxmlformats.org/officeDocument/2006/relationships/image" Target="../media/image36.png"/><Relationship Id="rId41" Type="http://schemas.openxmlformats.org/officeDocument/2006/relationships/image" Target="../media/image249.png"/><Relationship Id="rId54" Type="http://schemas.openxmlformats.org/officeDocument/2006/relationships/image" Target="../media/image53.png"/><Relationship Id="rId1" Type="http://schemas.openxmlformats.org/officeDocument/2006/relationships/slideLayout" Target="../slideLayouts/slideLayout26.xml"/><Relationship Id="rId6" Type="http://schemas.openxmlformats.org/officeDocument/2006/relationships/image" Target="../media/image224.png"/><Relationship Id="rId15" Type="http://schemas.openxmlformats.org/officeDocument/2006/relationships/image" Target="../media/image233.png"/><Relationship Id="rId23" Type="http://schemas.openxmlformats.org/officeDocument/2006/relationships/image" Target="../media/image239.png"/><Relationship Id="rId28" Type="http://schemas.openxmlformats.org/officeDocument/2006/relationships/image" Target="../media/image47.png"/><Relationship Id="rId36" Type="http://schemas.openxmlformats.org/officeDocument/2006/relationships/image" Target="../media/image245.png"/><Relationship Id="rId49" Type="http://schemas.openxmlformats.org/officeDocument/2006/relationships/image" Target="../media/image50.png"/></Relationships>
</file>

<file path=ppt/slides/_rels/slide18.xml.rels><?xml version="1.0" encoding="UTF-8" standalone="yes"?>
<Relationships xmlns="http://schemas.openxmlformats.org/package/2006/relationships"><Relationship Id="rId117" Type="http://schemas.openxmlformats.org/officeDocument/2006/relationships/image" Target="../media/image373.png"/><Relationship Id="rId21" Type="http://schemas.openxmlformats.org/officeDocument/2006/relationships/image" Target="../media/image277.png"/><Relationship Id="rId42" Type="http://schemas.openxmlformats.org/officeDocument/2006/relationships/image" Target="../media/image298.png"/><Relationship Id="rId63" Type="http://schemas.openxmlformats.org/officeDocument/2006/relationships/image" Target="../media/image319.png"/><Relationship Id="rId84" Type="http://schemas.openxmlformats.org/officeDocument/2006/relationships/image" Target="../media/image340.png"/><Relationship Id="rId138" Type="http://schemas.openxmlformats.org/officeDocument/2006/relationships/image" Target="../media/image394.png"/><Relationship Id="rId16" Type="http://schemas.openxmlformats.org/officeDocument/2006/relationships/image" Target="../media/image272.png"/><Relationship Id="rId107" Type="http://schemas.openxmlformats.org/officeDocument/2006/relationships/image" Target="../media/image363.png"/><Relationship Id="rId11" Type="http://schemas.openxmlformats.org/officeDocument/2006/relationships/image" Target="../media/image267.png"/><Relationship Id="rId32" Type="http://schemas.openxmlformats.org/officeDocument/2006/relationships/image" Target="../media/image288.png"/><Relationship Id="rId37" Type="http://schemas.openxmlformats.org/officeDocument/2006/relationships/image" Target="../media/image293.png"/><Relationship Id="rId53" Type="http://schemas.openxmlformats.org/officeDocument/2006/relationships/image" Target="../media/image309.png"/><Relationship Id="rId58" Type="http://schemas.openxmlformats.org/officeDocument/2006/relationships/image" Target="../media/image314.png"/><Relationship Id="rId74" Type="http://schemas.openxmlformats.org/officeDocument/2006/relationships/image" Target="../media/image330.png"/><Relationship Id="rId79" Type="http://schemas.openxmlformats.org/officeDocument/2006/relationships/image" Target="../media/image335.png"/><Relationship Id="rId102" Type="http://schemas.openxmlformats.org/officeDocument/2006/relationships/image" Target="../media/image358.png"/><Relationship Id="rId123" Type="http://schemas.openxmlformats.org/officeDocument/2006/relationships/image" Target="../media/image379.png"/><Relationship Id="rId128" Type="http://schemas.openxmlformats.org/officeDocument/2006/relationships/image" Target="../media/image384.png"/><Relationship Id="rId5" Type="http://schemas.openxmlformats.org/officeDocument/2006/relationships/image" Target="../media/image261.png"/><Relationship Id="rId90" Type="http://schemas.openxmlformats.org/officeDocument/2006/relationships/image" Target="../media/image346.png"/><Relationship Id="rId95" Type="http://schemas.openxmlformats.org/officeDocument/2006/relationships/image" Target="../media/image351.png"/><Relationship Id="rId22" Type="http://schemas.openxmlformats.org/officeDocument/2006/relationships/image" Target="../media/image278.png"/><Relationship Id="rId27" Type="http://schemas.openxmlformats.org/officeDocument/2006/relationships/image" Target="../media/image283.png"/><Relationship Id="rId43" Type="http://schemas.openxmlformats.org/officeDocument/2006/relationships/image" Target="../media/image299.png"/><Relationship Id="rId48" Type="http://schemas.openxmlformats.org/officeDocument/2006/relationships/image" Target="../media/image304.png"/><Relationship Id="rId64" Type="http://schemas.openxmlformats.org/officeDocument/2006/relationships/image" Target="../media/image320.png"/><Relationship Id="rId69" Type="http://schemas.openxmlformats.org/officeDocument/2006/relationships/image" Target="../media/image325.png"/><Relationship Id="rId113" Type="http://schemas.openxmlformats.org/officeDocument/2006/relationships/image" Target="../media/image369.png"/><Relationship Id="rId118" Type="http://schemas.openxmlformats.org/officeDocument/2006/relationships/image" Target="../media/image374.png"/><Relationship Id="rId134" Type="http://schemas.openxmlformats.org/officeDocument/2006/relationships/image" Target="../media/image390.png"/><Relationship Id="rId80" Type="http://schemas.openxmlformats.org/officeDocument/2006/relationships/image" Target="../media/image336.png"/><Relationship Id="rId85" Type="http://schemas.openxmlformats.org/officeDocument/2006/relationships/image" Target="../media/image341.png"/><Relationship Id="rId12" Type="http://schemas.openxmlformats.org/officeDocument/2006/relationships/image" Target="../media/image268.png"/><Relationship Id="rId17" Type="http://schemas.openxmlformats.org/officeDocument/2006/relationships/image" Target="../media/image273.jpeg"/><Relationship Id="rId33" Type="http://schemas.openxmlformats.org/officeDocument/2006/relationships/image" Target="../media/image289.png"/><Relationship Id="rId38" Type="http://schemas.openxmlformats.org/officeDocument/2006/relationships/image" Target="../media/image294.png"/><Relationship Id="rId59" Type="http://schemas.openxmlformats.org/officeDocument/2006/relationships/image" Target="../media/image315.png"/><Relationship Id="rId103" Type="http://schemas.openxmlformats.org/officeDocument/2006/relationships/image" Target="../media/image359.png"/><Relationship Id="rId108" Type="http://schemas.openxmlformats.org/officeDocument/2006/relationships/image" Target="../media/image364.png"/><Relationship Id="rId124" Type="http://schemas.openxmlformats.org/officeDocument/2006/relationships/image" Target="../media/image380.png"/><Relationship Id="rId129" Type="http://schemas.openxmlformats.org/officeDocument/2006/relationships/image" Target="../media/image385.png"/><Relationship Id="rId54" Type="http://schemas.openxmlformats.org/officeDocument/2006/relationships/image" Target="../media/image310.png"/><Relationship Id="rId70" Type="http://schemas.openxmlformats.org/officeDocument/2006/relationships/image" Target="../media/image326.png"/><Relationship Id="rId75" Type="http://schemas.openxmlformats.org/officeDocument/2006/relationships/image" Target="../media/image331.png"/><Relationship Id="rId91" Type="http://schemas.openxmlformats.org/officeDocument/2006/relationships/image" Target="../media/image347.png"/><Relationship Id="rId96" Type="http://schemas.openxmlformats.org/officeDocument/2006/relationships/image" Target="../media/image352.png"/><Relationship Id="rId1" Type="http://schemas.openxmlformats.org/officeDocument/2006/relationships/slideLayout" Target="../slideLayouts/slideLayout26.xml"/><Relationship Id="rId6" Type="http://schemas.openxmlformats.org/officeDocument/2006/relationships/image" Target="../media/image262.png"/><Relationship Id="rId23" Type="http://schemas.openxmlformats.org/officeDocument/2006/relationships/image" Target="../media/image279.png"/><Relationship Id="rId28" Type="http://schemas.openxmlformats.org/officeDocument/2006/relationships/image" Target="../media/image284.png"/><Relationship Id="rId49" Type="http://schemas.openxmlformats.org/officeDocument/2006/relationships/image" Target="../media/image305.png"/><Relationship Id="rId114" Type="http://schemas.openxmlformats.org/officeDocument/2006/relationships/image" Target="../media/image370.png"/><Relationship Id="rId119" Type="http://schemas.openxmlformats.org/officeDocument/2006/relationships/image" Target="../media/image375.png"/><Relationship Id="rId44" Type="http://schemas.openxmlformats.org/officeDocument/2006/relationships/image" Target="../media/image300.png"/><Relationship Id="rId60" Type="http://schemas.openxmlformats.org/officeDocument/2006/relationships/image" Target="../media/image316.png"/><Relationship Id="rId65" Type="http://schemas.openxmlformats.org/officeDocument/2006/relationships/image" Target="../media/image321.png"/><Relationship Id="rId81" Type="http://schemas.openxmlformats.org/officeDocument/2006/relationships/image" Target="../media/image337.png"/><Relationship Id="rId86" Type="http://schemas.openxmlformats.org/officeDocument/2006/relationships/image" Target="../media/image342.png"/><Relationship Id="rId130" Type="http://schemas.openxmlformats.org/officeDocument/2006/relationships/image" Target="../media/image386.png"/><Relationship Id="rId135" Type="http://schemas.openxmlformats.org/officeDocument/2006/relationships/image" Target="../media/image391.png"/><Relationship Id="rId13" Type="http://schemas.openxmlformats.org/officeDocument/2006/relationships/image" Target="../media/image269.png"/><Relationship Id="rId18" Type="http://schemas.openxmlformats.org/officeDocument/2006/relationships/image" Target="../media/image274.png"/><Relationship Id="rId39" Type="http://schemas.openxmlformats.org/officeDocument/2006/relationships/image" Target="../media/image295.png"/><Relationship Id="rId109" Type="http://schemas.openxmlformats.org/officeDocument/2006/relationships/image" Target="../media/image365.png"/><Relationship Id="rId34" Type="http://schemas.openxmlformats.org/officeDocument/2006/relationships/image" Target="../media/image290.png"/><Relationship Id="rId50" Type="http://schemas.openxmlformats.org/officeDocument/2006/relationships/image" Target="../media/image306.png"/><Relationship Id="rId55" Type="http://schemas.openxmlformats.org/officeDocument/2006/relationships/image" Target="../media/image311.png"/><Relationship Id="rId76" Type="http://schemas.openxmlformats.org/officeDocument/2006/relationships/image" Target="../media/image332.png"/><Relationship Id="rId97" Type="http://schemas.openxmlformats.org/officeDocument/2006/relationships/image" Target="../media/image353.png"/><Relationship Id="rId104" Type="http://schemas.openxmlformats.org/officeDocument/2006/relationships/image" Target="../media/image360.png"/><Relationship Id="rId120" Type="http://schemas.openxmlformats.org/officeDocument/2006/relationships/image" Target="../media/image376.png"/><Relationship Id="rId125" Type="http://schemas.openxmlformats.org/officeDocument/2006/relationships/image" Target="../media/image381.png"/><Relationship Id="rId7" Type="http://schemas.openxmlformats.org/officeDocument/2006/relationships/image" Target="../media/image263.png"/><Relationship Id="rId71" Type="http://schemas.openxmlformats.org/officeDocument/2006/relationships/image" Target="../media/image327.png"/><Relationship Id="rId92" Type="http://schemas.openxmlformats.org/officeDocument/2006/relationships/image" Target="../media/image348.png"/><Relationship Id="rId2" Type="http://schemas.openxmlformats.org/officeDocument/2006/relationships/notesSlide" Target="../notesSlides/notesSlide18.xml"/><Relationship Id="rId29" Type="http://schemas.openxmlformats.org/officeDocument/2006/relationships/image" Target="../media/image285.png"/><Relationship Id="rId24" Type="http://schemas.openxmlformats.org/officeDocument/2006/relationships/image" Target="../media/image280.png"/><Relationship Id="rId40" Type="http://schemas.openxmlformats.org/officeDocument/2006/relationships/image" Target="../media/image296.png"/><Relationship Id="rId45" Type="http://schemas.openxmlformats.org/officeDocument/2006/relationships/image" Target="../media/image301.png"/><Relationship Id="rId66" Type="http://schemas.openxmlformats.org/officeDocument/2006/relationships/image" Target="../media/image322.png"/><Relationship Id="rId87" Type="http://schemas.openxmlformats.org/officeDocument/2006/relationships/image" Target="../media/image343.png"/><Relationship Id="rId110" Type="http://schemas.openxmlformats.org/officeDocument/2006/relationships/image" Target="../media/image366.png"/><Relationship Id="rId115" Type="http://schemas.openxmlformats.org/officeDocument/2006/relationships/image" Target="../media/image371.png"/><Relationship Id="rId131" Type="http://schemas.openxmlformats.org/officeDocument/2006/relationships/image" Target="../media/image387.png"/><Relationship Id="rId136" Type="http://schemas.openxmlformats.org/officeDocument/2006/relationships/image" Target="../media/image392.png"/><Relationship Id="rId61" Type="http://schemas.openxmlformats.org/officeDocument/2006/relationships/image" Target="../media/image317.png"/><Relationship Id="rId82" Type="http://schemas.openxmlformats.org/officeDocument/2006/relationships/image" Target="../media/image338.png"/><Relationship Id="rId19" Type="http://schemas.openxmlformats.org/officeDocument/2006/relationships/image" Target="../media/image275.png"/><Relationship Id="rId14" Type="http://schemas.openxmlformats.org/officeDocument/2006/relationships/image" Target="../media/image270.png"/><Relationship Id="rId30" Type="http://schemas.openxmlformats.org/officeDocument/2006/relationships/image" Target="../media/image286.png"/><Relationship Id="rId35" Type="http://schemas.openxmlformats.org/officeDocument/2006/relationships/image" Target="../media/image291.png"/><Relationship Id="rId56" Type="http://schemas.openxmlformats.org/officeDocument/2006/relationships/image" Target="../media/image312.png"/><Relationship Id="rId77" Type="http://schemas.openxmlformats.org/officeDocument/2006/relationships/image" Target="../media/image333.png"/><Relationship Id="rId100" Type="http://schemas.openxmlformats.org/officeDocument/2006/relationships/image" Target="../media/image356.png"/><Relationship Id="rId105" Type="http://schemas.openxmlformats.org/officeDocument/2006/relationships/image" Target="../media/image361.png"/><Relationship Id="rId126" Type="http://schemas.openxmlformats.org/officeDocument/2006/relationships/image" Target="../media/image382.png"/><Relationship Id="rId8" Type="http://schemas.openxmlformats.org/officeDocument/2006/relationships/image" Target="../media/image264.png"/><Relationship Id="rId51" Type="http://schemas.openxmlformats.org/officeDocument/2006/relationships/image" Target="../media/image307.png"/><Relationship Id="rId72" Type="http://schemas.openxmlformats.org/officeDocument/2006/relationships/image" Target="../media/image328.png"/><Relationship Id="rId93" Type="http://schemas.openxmlformats.org/officeDocument/2006/relationships/image" Target="../media/image349.png"/><Relationship Id="rId98" Type="http://schemas.openxmlformats.org/officeDocument/2006/relationships/image" Target="../media/image354.png"/><Relationship Id="rId121" Type="http://schemas.openxmlformats.org/officeDocument/2006/relationships/image" Target="../media/image377.png"/><Relationship Id="rId3" Type="http://schemas.openxmlformats.org/officeDocument/2006/relationships/image" Target="../media/image259.png"/><Relationship Id="rId25" Type="http://schemas.openxmlformats.org/officeDocument/2006/relationships/image" Target="../media/image281.png"/><Relationship Id="rId46" Type="http://schemas.openxmlformats.org/officeDocument/2006/relationships/image" Target="../media/image302.png"/><Relationship Id="rId67" Type="http://schemas.openxmlformats.org/officeDocument/2006/relationships/image" Target="../media/image323.png"/><Relationship Id="rId116" Type="http://schemas.openxmlformats.org/officeDocument/2006/relationships/image" Target="../media/image372.png"/><Relationship Id="rId137" Type="http://schemas.openxmlformats.org/officeDocument/2006/relationships/image" Target="../media/image393.png"/><Relationship Id="rId20" Type="http://schemas.openxmlformats.org/officeDocument/2006/relationships/image" Target="../media/image276.png"/><Relationship Id="rId41" Type="http://schemas.openxmlformats.org/officeDocument/2006/relationships/image" Target="../media/image297.png"/><Relationship Id="rId62" Type="http://schemas.openxmlformats.org/officeDocument/2006/relationships/image" Target="../media/image318.png"/><Relationship Id="rId83" Type="http://schemas.openxmlformats.org/officeDocument/2006/relationships/image" Target="../media/image339.png"/><Relationship Id="rId88" Type="http://schemas.openxmlformats.org/officeDocument/2006/relationships/image" Target="../media/image344.png"/><Relationship Id="rId111" Type="http://schemas.openxmlformats.org/officeDocument/2006/relationships/image" Target="../media/image367.png"/><Relationship Id="rId132" Type="http://schemas.openxmlformats.org/officeDocument/2006/relationships/image" Target="../media/image388.png"/><Relationship Id="rId15" Type="http://schemas.openxmlformats.org/officeDocument/2006/relationships/image" Target="../media/image271.png"/><Relationship Id="rId36" Type="http://schemas.openxmlformats.org/officeDocument/2006/relationships/image" Target="../media/image292.png"/><Relationship Id="rId57" Type="http://schemas.openxmlformats.org/officeDocument/2006/relationships/image" Target="../media/image313.png"/><Relationship Id="rId106" Type="http://schemas.openxmlformats.org/officeDocument/2006/relationships/image" Target="../media/image362.png"/><Relationship Id="rId127" Type="http://schemas.openxmlformats.org/officeDocument/2006/relationships/image" Target="../media/image383.png"/><Relationship Id="rId10" Type="http://schemas.openxmlformats.org/officeDocument/2006/relationships/image" Target="../media/image266.png"/><Relationship Id="rId31" Type="http://schemas.openxmlformats.org/officeDocument/2006/relationships/image" Target="../media/image287.png"/><Relationship Id="rId52" Type="http://schemas.openxmlformats.org/officeDocument/2006/relationships/image" Target="../media/image308.png"/><Relationship Id="rId73" Type="http://schemas.openxmlformats.org/officeDocument/2006/relationships/image" Target="../media/image329.png"/><Relationship Id="rId78" Type="http://schemas.openxmlformats.org/officeDocument/2006/relationships/image" Target="../media/image334.png"/><Relationship Id="rId94" Type="http://schemas.openxmlformats.org/officeDocument/2006/relationships/image" Target="../media/image350.png"/><Relationship Id="rId99" Type="http://schemas.openxmlformats.org/officeDocument/2006/relationships/image" Target="../media/image355.png"/><Relationship Id="rId101" Type="http://schemas.openxmlformats.org/officeDocument/2006/relationships/image" Target="../media/image357.png"/><Relationship Id="rId122" Type="http://schemas.openxmlformats.org/officeDocument/2006/relationships/image" Target="../media/image378.png"/><Relationship Id="rId4" Type="http://schemas.openxmlformats.org/officeDocument/2006/relationships/image" Target="../media/image260.png"/><Relationship Id="rId9" Type="http://schemas.openxmlformats.org/officeDocument/2006/relationships/image" Target="../media/image265.png"/><Relationship Id="rId26" Type="http://schemas.openxmlformats.org/officeDocument/2006/relationships/image" Target="../media/image282.png"/><Relationship Id="rId47" Type="http://schemas.openxmlformats.org/officeDocument/2006/relationships/image" Target="../media/image303.png"/><Relationship Id="rId68" Type="http://schemas.openxmlformats.org/officeDocument/2006/relationships/image" Target="../media/image324.png"/><Relationship Id="rId89" Type="http://schemas.openxmlformats.org/officeDocument/2006/relationships/image" Target="../media/image345.png"/><Relationship Id="rId112" Type="http://schemas.openxmlformats.org/officeDocument/2006/relationships/image" Target="../media/image368.png"/><Relationship Id="rId133" Type="http://schemas.openxmlformats.org/officeDocument/2006/relationships/image" Target="../media/image389.png"/></Relationships>
</file>

<file path=ppt/slides/_rels/slide19.xml.rels><?xml version="1.0" encoding="UTF-8" standalone="yes"?>
<Relationships xmlns="http://schemas.openxmlformats.org/package/2006/relationships"><Relationship Id="rId26" Type="http://schemas.openxmlformats.org/officeDocument/2006/relationships/image" Target="../media/image418.png"/><Relationship Id="rId117" Type="http://schemas.openxmlformats.org/officeDocument/2006/relationships/image" Target="../media/image508.png"/><Relationship Id="rId21" Type="http://schemas.openxmlformats.org/officeDocument/2006/relationships/image" Target="../media/image413.png"/><Relationship Id="rId42" Type="http://schemas.openxmlformats.org/officeDocument/2006/relationships/image" Target="../media/image434.png"/><Relationship Id="rId47" Type="http://schemas.openxmlformats.org/officeDocument/2006/relationships/image" Target="../media/image438.png"/><Relationship Id="rId63" Type="http://schemas.openxmlformats.org/officeDocument/2006/relationships/image" Target="../media/image454.png"/><Relationship Id="rId68" Type="http://schemas.openxmlformats.org/officeDocument/2006/relationships/image" Target="../media/image459.png"/><Relationship Id="rId84" Type="http://schemas.openxmlformats.org/officeDocument/2006/relationships/image" Target="../media/image475.png"/><Relationship Id="rId89" Type="http://schemas.openxmlformats.org/officeDocument/2006/relationships/image" Target="../media/image480.png"/><Relationship Id="rId112" Type="http://schemas.openxmlformats.org/officeDocument/2006/relationships/image" Target="../media/image503.png"/><Relationship Id="rId16" Type="http://schemas.openxmlformats.org/officeDocument/2006/relationships/image" Target="../media/image408.png"/><Relationship Id="rId107" Type="http://schemas.openxmlformats.org/officeDocument/2006/relationships/image" Target="../media/image498.png"/><Relationship Id="rId11" Type="http://schemas.openxmlformats.org/officeDocument/2006/relationships/image" Target="../media/image403.png"/><Relationship Id="rId32" Type="http://schemas.openxmlformats.org/officeDocument/2006/relationships/image" Target="../media/image424.png"/><Relationship Id="rId37" Type="http://schemas.openxmlformats.org/officeDocument/2006/relationships/image" Target="../media/image429.png"/><Relationship Id="rId53" Type="http://schemas.openxmlformats.org/officeDocument/2006/relationships/image" Target="../media/image444.png"/><Relationship Id="rId58" Type="http://schemas.openxmlformats.org/officeDocument/2006/relationships/image" Target="../media/image449.png"/><Relationship Id="rId74" Type="http://schemas.openxmlformats.org/officeDocument/2006/relationships/image" Target="../media/image465.png"/><Relationship Id="rId79" Type="http://schemas.openxmlformats.org/officeDocument/2006/relationships/image" Target="../media/image470.png"/><Relationship Id="rId102" Type="http://schemas.openxmlformats.org/officeDocument/2006/relationships/image" Target="../media/image493.png"/><Relationship Id="rId5" Type="http://schemas.openxmlformats.org/officeDocument/2006/relationships/image" Target="../media/image397.png"/><Relationship Id="rId90" Type="http://schemas.openxmlformats.org/officeDocument/2006/relationships/image" Target="../media/image481.png"/><Relationship Id="rId95" Type="http://schemas.openxmlformats.org/officeDocument/2006/relationships/image" Target="../media/image486.png"/><Relationship Id="rId22" Type="http://schemas.openxmlformats.org/officeDocument/2006/relationships/image" Target="../media/image414.png"/><Relationship Id="rId27" Type="http://schemas.openxmlformats.org/officeDocument/2006/relationships/image" Target="../media/image419.png"/><Relationship Id="rId43" Type="http://schemas.openxmlformats.org/officeDocument/2006/relationships/image" Target="../media/image435.png"/><Relationship Id="rId48" Type="http://schemas.openxmlformats.org/officeDocument/2006/relationships/image" Target="../media/image439.png"/><Relationship Id="rId64" Type="http://schemas.openxmlformats.org/officeDocument/2006/relationships/image" Target="../media/image455.png"/><Relationship Id="rId69" Type="http://schemas.openxmlformats.org/officeDocument/2006/relationships/image" Target="../media/image460.png"/><Relationship Id="rId113" Type="http://schemas.openxmlformats.org/officeDocument/2006/relationships/image" Target="../media/image504.png"/><Relationship Id="rId118" Type="http://schemas.openxmlformats.org/officeDocument/2006/relationships/image" Target="../media/image509.png"/><Relationship Id="rId80" Type="http://schemas.openxmlformats.org/officeDocument/2006/relationships/image" Target="../media/image471.png"/><Relationship Id="rId85" Type="http://schemas.openxmlformats.org/officeDocument/2006/relationships/image" Target="../media/image476.png"/><Relationship Id="rId12" Type="http://schemas.openxmlformats.org/officeDocument/2006/relationships/image" Target="../media/image404.png"/><Relationship Id="rId17" Type="http://schemas.openxmlformats.org/officeDocument/2006/relationships/image" Target="../media/image409.png"/><Relationship Id="rId33" Type="http://schemas.openxmlformats.org/officeDocument/2006/relationships/image" Target="../media/image425.png"/><Relationship Id="rId38" Type="http://schemas.openxmlformats.org/officeDocument/2006/relationships/image" Target="../media/image430.png"/><Relationship Id="rId59" Type="http://schemas.openxmlformats.org/officeDocument/2006/relationships/image" Target="../media/image450.png"/><Relationship Id="rId103" Type="http://schemas.openxmlformats.org/officeDocument/2006/relationships/image" Target="../media/image494.png"/><Relationship Id="rId108" Type="http://schemas.openxmlformats.org/officeDocument/2006/relationships/image" Target="../media/image499.png"/><Relationship Id="rId54" Type="http://schemas.openxmlformats.org/officeDocument/2006/relationships/image" Target="../media/image445.png"/><Relationship Id="rId70" Type="http://schemas.openxmlformats.org/officeDocument/2006/relationships/image" Target="../media/image461.png"/><Relationship Id="rId75" Type="http://schemas.openxmlformats.org/officeDocument/2006/relationships/image" Target="../media/image466.png"/><Relationship Id="rId91" Type="http://schemas.openxmlformats.org/officeDocument/2006/relationships/image" Target="../media/image482.png"/><Relationship Id="rId96" Type="http://schemas.openxmlformats.org/officeDocument/2006/relationships/image" Target="../media/image487.png"/><Relationship Id="rId1" Type="http://schemas.openxmlformats.org/officeDocument/2006/relationships/slideLayout" Target="../slideLayouts/slideLayout50.xml"/><Relationship Id="rId6" Type="http://schemas.openxmlformats.org/officeDocument/2006/relationships/image" Target="../media/image398.png"/><Relationship Id="rId23" Type="http://schemas.openxmlformats.org/officeDocument/2006/relationships/image" Target="../media/image415.png"/><Relationship Id="rId28" Type="http://schemas.openxmlformats.org/officeDocument/2006/relationships/image" Target="../media/image420.png"/><Relationship Id="rId49" Type="http://schemas.openxmlformats.org/officeDocument/2006/relationships/image" Target="../media/image440.png"/><Relationship Id="rId114" Type="http://schemas.openxmlformats.org/officeDocument/2006/relationships/image" Target="../media/image505.png"/><Relationship Id="rId119" Type="http://schemas.openxmlformats.org/officeDocument/2006/relationships/image" Target="../media/image510.png"/><Relationship Id="rId10" Type="http://schemas.openxmlformats.org/officeDocument/2006/relationships/image" Target="../media/image402.png"/><Relationship Id="rId31" Type="http://schemas.openxmlformats.org/officeDocument/2006/relationships/image" Target="../media/image423.png"/><Relationship Id="rId44" Type="http://schemas.openxmlformats.org/officeDocument/2006/relationships/image" Target="../media/image436.png"/><Relationship Id="rId52" Type="http://schemas.openxmlformats.org/officeDocument/2006/relationships/image" Target="../media/image443.png"/><Relationship Id="rId60" Type="http://schemas.openxmlformats.org/officeDocument/2006/relationships/image" Target="../media/image451.png"/><Relationship Id="rId65" Type="http://schemas.openxmlformats.org/officeDocument/2006/relationships/image" Target="../media/image456.png"/><Relationship Id="rId73" Type="http://schemas.openxmlformats.org/officeDocument/2006/relationships/image" Target="../media/image464.png"/><Relationship Id="rId78" Type="http://schemas.openxmlformats.org/officeDocument/2006/relationships/image" Target="../media/image469.png"/><Relationship Id="rId81" Type="http://schemas.openxmlformats.org/officeDocument/2006/relationships/image" Target="../media/image472.png"/><Relationship Id="rId86" Type="http://schemas.openxmlformats.org/officeDocument/2006/relationships/image" Target="../media/image477.png"/><Relationship Id="rId94" Type="http://schemas.openxmlformats.org/officeDocument/2006/relationships/image" Target="../media/image485.png"/><Relationship Id="rId99" Type="http://schemas.openxmlformats.org/officeDocument/2006/relationships/image" Target="../media/image490.png"/><Relationship Id="rId101" Type="http://schemas.openxmlformats.org/officeDocument/2006/relationships/image" Target="../media/image492.png"/><Relationship Id="rId4" Type="http://schemas.openxmlformats.org/officeDocument/2006/relationships/image" Target="../media/image396.png"/><Relationship Id="rId9" Type="http://schemas.openxmlformats.org/officeDocument/2006/relationships/image" Target="../media/image401.png"/><Relationship Id="rId13" Type="http://schemas.openxmlformats.org/officeDocument/2006/relationships/image" Target="../media/image405.png"/><Relationship Id="rId18" Type="http://schemas.openxmlformats.org/officeDocument/2006/relationships/image" Target="../media/image410.png"/><Relationship Id="rId39" Type="http://schemas.openxmlformats.org/officeDocument/2006/relationships/image" Target="../media/image431.png"/><Relationship Id="rId109" Type="http://schemas.openxmlformats.org/officeDocument/2006/relationships/image" Target="../media/image500.png"/><Relationship Id="rId34" Type="http://schemas.openxmlformats.org/officeDocument/2006/relationships/image" Target="../media/image426.png"/><Relationship Id="rId50" Type="http://schemas.openxmlformats.org/officeDocument/2006/relationships/image" Target="../media/image441.png"/><Relationship Id="rId55" Type="http://schemas.openxmlformats.org/officeDocument/2006/relationships/image" Target="../media/image446.png"/><Relationship Id="rId76" Type="http://schemas.openxmlformats.org/officeDocument/2006/relationships/image" Target="../media/image467.png"/><Relationship Id="rId97" Type="http://schemas.openxmlformats.org/officeDocument/2006/relationships/image" Target="../media/image488.png"/><Relationship Id="rId104" Type="http://schemas.openxmlformats.org/officeDocument/2006/relationships/image" Target="../media/image495.png"/><Relationship Id="rId7" Type="http://schemas.openxmlformats.org/officeDocument/2006/relationships/image" Target="../media/image399.png"/><Relationship Id="rId71" Type="http://schemas.openxmlformats.org/officeDocument/2006/relationships/image" Target="../media/image462.png"/><Relationship Id="rId92" Type="http://schemas.openxmlformats.org/officeDocument/2006/relationships/image" Target="../media/image483.png"/><Relationship Id="rId2" Type="http://schemas.openxmlformats.org/officeDocument/2006/relationships/notesSlide" Target="../notesSlides/notesSlide19.xml"/><Relationship Id="rId29" Type="http://schemas.openxmlformats.org/officeDocument/2006/relationships/image" Target="../media/image421.png"/><Relationship Id="rId24" Type="http://schemas.openxmlformats.org/officeDocument/2006/relationships/image" Target="../media/image416.png"/><Relationship Id="rId40" Type="http://schemas.openxmlformats.org/officeDocument/2006/relationships/image" Target="../media/image432.png"/><Relationship Id="rId45" Type="http://schemas.openxmlformats.org/officeDocument/2006/relationships/image" Target="../media/image163.png"/><Relationship Id="rId66" Type="http://schemas.openxmlformats.org/officeDocument/2006/relationships/image" Target="../media/image457.png"/><Relationship Id="rId87" Type="http://schemas.openxmlformats.org/officeDocument/2006/relationships/image" Target="../media/image478.png"/><Relationship Id="rId110" Type="http://schemas.openxmlformats.org/officeDocument/2006/relationships/image" Target="../media/image501.png"/><Relationship Id="rId115" Type="http://schemas.openxmlformats.org/officeDocument/2006/relationships/image" Target="../media/image506.png"/><Relationship Id="rId61" Type="http://schemas.openxmlformats.org/officeDocument/2006/relationships/image" Target="../media/image452.png"/><Relationship Id="rId82" Type="http://schemas.openxmlformats.org/officeDocument/2006/relationships/image" Target="../media/image473.png"/><Relationship Id="rId19" Type="http://schemas.openxmlformats.org/officeDocument/2006/relationships/image" Target="../media/image411.png"/><Relationship Id="rId14" Type="http://schemas.openxmlformats.org/officeDocument/2006/relationships/image" Target="../media/image406.png"/><Relationship Id="rId30" Type="http://schemas.openxmlformats.org/officeDocument/2006/relationships/image" Target="../media/image422.png"/><Relationship Id="rId35" Type="http://schemas.openxmlformats.org/officeDocument/2006/relationships/image" Target="../media/image427.png"/><Relationship Id="rId56" Type="http://schemas.openxmlformats.org/officeDocument/2006/relationships/image" Target="../media/image447.png"/><Relationship Id="rId77" Type="http://schemas.openxmlformats.org/officeDocument/2006/relationships/image" Target="../media/image468.png"/><Relationship Id="rId100" Type="http://schemas.openxmlformats.org/officeDocument/2006/relationships/image" Target="../media/image491.png"/><Relationship Id="rId105" Type="http://schemas.openxmlformats.org/officeDocument/2006/relationships/image" Target="../media/image496.png"/><Relationship Id="rId8" Type="http://schemas.openxmlformats.org/officeDocument/2006/relationships/image" Target="../media/image400.png"/><Relationship Id="rId51" Type="http://schemas.openxmlformats.org/officeDocument/2006/relationships/image" Target="../media/image442.jpeg"/><Relationship Id="rId72" Type="http://schemas.openxmlformats.org/officeDocument/2006/relationships/image" Target="../media/image463.png"/><Relationship Id="rId93" Type="http://schemas.openxmlformats.org/officeDocument/2006/relationships/image" Target="../media/image484.png"/><Relationship Id="rId98" Type="http://schemas.openxmlformats.org/officeDocument/2006/relationships/image" Target="../media/image489.png"/><Relationship Id="rId3" Type="http://schemas.openxmlformats.org/officeDocument/2006/relationships/image" Target="../media/image395.png"/><Relationship Id="rId25" Type="http://schemas.openxmlformats.org/officeDocument/2006/relationships/image" Target="../media/image417.png"/><Relationship Id="rId46" Type="http://schemas.openxmlformats.org/officeDocument/2006/relationships/image" Target="../media/image437.png"/><Relationship Id="rId67" Type="http://schemas.openxmlformats.org/officeDocument/2006/relationships/image" Target="../media/image458.png"/><Relationship Id="rId116" Type="http://schemas.openxmlformats.org/officeDocument/2006/relationships/image" Target="../media/image507.png"/><Relationship Id="rId20" Type="http://schemas.openxmlformats.org/officeDocument/2006/relationships/image" Target="../media/image412.png"/><Relationship Id="rId41" Type="http://schemas.openxmlformats.org/officeDocument/2006/relationships/image" Target="../media/image433.png"/><Relationship Id="rId62" Type="http://schemas.openxmlformats.org/officeDocument/2006/relationships/image" Target="../media/image453.png"/><Relationship Id="rId83" Type="http://schemas.openxmlformats.org/officeDocument/2006/relationships/image" Target="../media/image474.png"/><Relationship Id="rId88" Type="http://schemas.openxmlformats.org/officeDocument/2006/relationships/image" Target="../media/image479.png"/><Relationship Id="rId111" Type="http://schemas.openxmlformats.org/officeDocument/2006/relationships/image" Target="../media/image502.png"/><Relationship Id="rId15" Type="http://schemas.openxmlformats.org/officeDocument/2006/relationships/image" Target="../media/image407.png"/><Relationship Id="rId36" Type="http://schemas.openxmlformats.org/officeDocument/2006/relationships/image" Target="../media/image428.png"/><Relationship Id="rId57" Type="http://schemas.openxmlformats.org/officeDocument/2006/relationships/image" Target="../media/image448.png"/><Relationship Id="rId106" Type="http://schemas.openxmlformats.org/officeDocument/2006/relationships/image" Target="../media/image497.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0" Type="http://schemas.openxmlformats.org/officeDocument/2006/relationships/image" Target="../media/image28.png"/><Relationship Id="rId41" Type="http://schemas.openxmlformats.org/officeDocument/2006/relationships/image" Target="../media/image49.png"/></Relationships>
</file>

<file path=ppt/slides/_rels/slide20.xml.rels><?xml version="1.0" encoding="UTF-8" standalone="yes"?>
<Relationships xmlns="http://schemas.openxmlformats.org/package/2006/relationships"><Relationship Id="rId117" Type="http://schemas.openxmlformats.org/officeDocument/2006/relationships/image" Target="../media/image624.png"/><Relationship Id="rId21" Type="http://schemas.openxmlformats.org/officeDocument/2006/relationships/image" Target="../media/image528.png"/><Relationship Id="rId42" Type="http://schemas.openxmlformats.org/officeDocument/2006/relationships/image" Target="../media/image549.png"/><Relationship Id="rId63" Type="http://schemas.openxmlformats.org/officeDocument/2006/relationships/image" Target="../media/image570.png"/><Relationship Id="rId84" Type="http://schemas.openxmlformats.org/officeDocument/2006/relationships/image" Target="../media/image591.png"/><Relationship Id="rId16" Type="http://schemas.openxmlformats.org/officeDocument/2006/relationships/image" Target="../media/image523.png"/><Relationship Id="rId107" Type="http://schemas.openxmlformats.org/officeDocument/2006/relationships/image" Target="../media/image614.png"/><Relationship Id="rId11" Type="http://schemas.openxmlformats.org/officeDocument/2006/relationships/image" Target="../media/image519.png"/><Relationship Id="rId32" Type="http://schemas.openxmlformats.org/officeDocument/2006/relationships/image" Target="../media/image539.png"/><Relationship Id="rId37" Type="http://schemas.openxmlformats.org/officeDocument/2006/relationships/image" Target="../media/image544.png"/><Relationship Id="rId53" Type="http://schemas.openxmlformats.org/officeDocument/2006/relationships/image" Target="../media/image560.png"/><Relationship Id="rId58" Type="http://schemas.openxmlformats.org/officeDocument/2006/relationships/image" Target="../media/image565.png"/><Relationship Id="rId74" Type="http://schemas.openxmlformats.org/officeDocument/2006/relationships/image" Target="../media/image581.png"/><Relationship Id="rId79" Type="http://schemas.openxmlformats.org/officeDocument/2006/relationships/image" Target="../media/image586.png"/><Relationship Id="rId102" Type="http://schemas.openxmlformats.org/officeDocument/2006/relationships/image" Target="../media/image609.png"/><Relationship Id="rId123" Type="http://schemas.openxmlformats.org/officeDocument/2006/relationships/image" Target="../media/image630.png"/><Relationship Id="rId128" Type="http://schemas.openxmlformats.org/officeDocument/2006/relationships/image" Target="../media/image635.png"/><Relationship Id="rId5" Type="http://schemas.openxmlformats.org/officeDocument/2006/relationships/image" Target="../media/image513.png"/><Relationship Id="rId90" Type="http://schemas.openxmlformats.org/officeDocument/2006/relationships/image" Target="../media/image597.png"/><Relationship Id="rId95" Type="http://schemas.openxmlformats.org/officeDocument/2006/relationships/image" Target="../media/image602.png"/><Relationship Id="rId22" Type="http://schemas.openxmlformats.org/officeDocument/2006/relationships/image" Target="../media/image529.png"/><Relationship Id="rId27" Type="http://schemas.openxmlformats.org/officeDocument/2006/relationships/image" Target="../media/image534.png"/><Relationship Id="rId43" Type="http://schemas.openxmlformats.org/officeDocument/2006/relationships/image" Target="../media/image550.png"/><Relationship Id="rId48" Type="http://schemas.openxmlformats.org/officeDocument/2006/relationships/image" Target="../media/image555.png"/><Relationship Id="rId64" Type="http://schemas.openxmlformats.org/officeDocument/2006/relationships/image" Target="../media/image571.png"/><Relationship Id="rId69" Type="http://schemas.openxmlformats.org/officeDocument/2006/relationships/image" Target="../media/image576.png"/><Relationship Id="rId113" Type="http://schemas.openxmlformats.org/officeDocument/2006/relationships/image" Target="../media/image620.png"/><Relationship Id="rId118" Type="http://schemas.openxmlformats.org/officeDocument/2006/relationships/image" Target="../media/image625.png"/><Relationship Id="rId80" Type="http://schemas.openxmlformats.org/officeDocument/2006/relationships/image" Target="../media/image587.png"/><Relationship Id="rId85" Type="http://schemas.openxmlformats.org/officeDocument/2006/relationships/image" Target="../media/image592.png"/><Relationship Id="rId12" Type="http://schemas.openxmlformats.org/officeDocument/2006/relationships/image" Target="../media/image117.png"/><Relationship Id="rId17" Type="http://schemas.openxmlformats.org/officeDocument/2006/relationships/image" Target="../media/image524.png"/><Relationship Id="rId33" Type="http://schemas.openxmlformats.org/officeDocument/2006/relationships/image" Target="../media/image540.png"/><Relationship Id="rId38" Type="http://schemas.openxmlformats.org/officeDocument/2006/relationships/image" Target="../media/image545.png"/><Relationship Id="rId59" Type="http://schemas.openxmlformats.org/officeDocument/2006/relationships/image" Target="../media/image566.png"/><Relationship Id="rId103" Type="http://schemas.openxmlformats.org/officeDocument/2006/relationships/image" Target="../media/image610.png"/><Relationship Id="rId108" Type="http://schemas.openxmlformats.org/officeDocument/2006/relationships/image" Target="../media/image615.png"/><Relationship Id="rId124" Type="http://schemas.openxmlformats.org/officeDocument/2006/relationships/image" Target="../media/image631.png"/><Relationship Id="rId129" Type="http://schemas.openxmlformats.org/officeDocument/2006/relationships/image" Target="../media/image636.png"/><Relationship Id="rId54" Type="http://schemas.openxmlformats.org/officeDocument/2006/relationships/image" Target="../media/image561.png"/><Relationship Id="rId70" Type="http://schemas.openxmlformats.org/officeDocument/2006/relationships/image" Target="../media/image577.png"/><Relationship Id="rId75" Type="http://schemas.openxmlformats.org/officeDocument/2006/relationships/image" Target="../media/image582.png"/><Relationship Id="rId91" Type="http://schemas.openxmlformats.org/officeDocument/2006/relationships/image" Target="../media/image598.png"/><Relationship Id="rId96" Type="http://schemas.openxmlformats.org/officeDocument/2006/relationships/image" Target="../media/image603.png"/><Relationship Id="rId1" Type="http://schemas.openxmlformats.org/officeDocument/2006/relationships/slideLayout" Target="../slideLayouts/slideLayout50.xml"/><Relationship Id="rId6" Type="http://schemas.openxmlformats.org/officeDocument/2006/relationships/image" Target="../media/image514.png"/><Relationship Id="rId23" Type="http://schemas.openxmlformats.org/officeDocument/2006/relationships/image" Target="../media/image530.png"/><Relationship Id="rId28" Type="http://schemas.openxmlformats.org/officeDocument/2006/relationships/image" Target="../media/image535.png"/><Relationship Id="rId49" Type="http://schemas.openxmlformats.org/officeDocument/2006/relationships/image" Target="../media/image556.png"/><Relationship Id="rId114" Type="http://schemas.openxmlformats.org/officeDocument/2006/relationships/image" Target="../media/image621.png"/><Relationship Id="rId119" Type="http://schemas.openxmlformats.org/officeDocument/2006/relationships/image" Target="../media/image626.png"/><Relationship Id="rId44" Type="http://schemas.openxmlformats.org/officeDocument/2006/relationships/image" Target="../media/image551.png"/><Relationship Id="rId60" Type="http://schemas.openxmlformats.org/officeDocument/2006/relationships/image" Target="../media/image567.png"/><Relationship Id="rId65" Type="http://schemas.openxmlformats.org/officeDocument/2006/relationships/image" Target="../media/image572.png"/><Relationship Id="rId81" Type="http://schemas.openxmlformats.org/officeDocument/2006/relationships/image" Target="../media/image588.png"/><Relationship Id="rId86" Type="http://schemas.openxmlformats.org/officeDocument/2006/relationships/image" Target="../media/image593.png"/><Relationship Id="rId130" Type="http://schemas.openxmlformats.org/officeDocument/2006/relationships/image" Target="../media/image637.png"/><Relationship Id="rId13" Type="http://schemas.openxmlformats.org/officeDocument/2006/relationships/image" Target="../media/image520.png"/><Relationship Id="rId18" Type="http://schemas.openxmlformats.org/officeDocument/2006/relationships/image" Target="../media/image525.png"/><Relationship Id="rId39" Type="http://schemas.openxmlformats.org/officeDocument/2006/relationships/image" Target="../media/image546.png"/><Relationship Id="rId109" Type="http://schemas.openxmlformats.org/officeDocument/2006/relationships/image" Target="../media/image616.png"/><Relationship Id="rId34" Type="http://schemas.openxmlformats.org/officeDocument/2006/relationships/image" Target="../media/image541.png"/><Relationship Id="rId50" Type="http://schemas.openxmlformats.org/officeDocument/2006/relationships/image" Target="../media/image557.png"/><Relationship Id="rId55" Type="http://schemas.openxmlformats.org/officeDocument/2006/relationships/image" Target="../media/image562.png"/><Relationship Id="rId76" Type="http://schemas.openxmlformats.org/officeDocument/2006/relationships/image" Target="../media/image583.png"/><Relationship Id="rId97" Type="http://schemas.openxmlformats.org/officeDocument/2006/relationships/image" Target="../media/image604.png"/><Relationship Id="rId104" Type="http://schemas.openxmlformats.org/officeDocument/2006/relationships/image" Target="../media/image611.png"/><Relationship Id="rId120" Type="http://schemas.openxmlformats.org/officeDocument/2006/relationships/image" Target="../media/image627.png"/><Relationship Id="rId125" Type="http://schemas.openxmlformats.org/officeDocument/2006/relationships/image" Target="../media/image632.png"/><Relationship Id="rId7" Type="http://schemas.openxmlformats.org/officeDocument/2006/relationships/image" Target="../media/image515.png"/><Relationship Id="rId71" Type="http://schemas.openxmlformats.org/officeDocument/2006/relationships/image" Target="../media/image578.png"/><Relationship Id="rId92" Type="http://schemas.openxmlformats.org/officeDocument/2006/relationships/image" Target="../media/image599.png"/><Relationship Id="rId2" Type="http://schemas.openxmlformats.org/officeDocument/2006/relationships/notesSlide" Target="../notesSlides/notesSlide20.xml"/><Relationship Id="rId29" Type="http://schemas.openxmlformats.org/officeDocument/2006/relationships/image" Target="../media/image536.png"/><Relationship Id="rId24" Type="http://schemas.openxmlformats.org/officeDocument/2006/relationships/image" Target="../media/image531.png"/><Relationship Id="rId40" Type="http://schemas.openxmlformats.org/officeDocument/2006/relationships/image" Target="../media/image547.png"/><Relationship Id="rId45" Type="http://schemas.openxmlformats.org/officeDocument/2006/relationships/image" Target="../media/image552.png"/><Relationship Id="rId66" Type="http://schemas.openxmlformats.org/officeDocument/2006/relationships/image" Target="../media/image573.png"/><Relationship Id="rId87" Type="http://schemas.openxmlformats.org/officeDocument/2006/relationships/image" Target="../media/image594.png"/><Relationship Id="rId110" Type="http://schemas.openxmlformats.org/officeDocument/2006/relationships/image" Target="../media/image617.png"/><Relationship Id="rId115" Type="http://schemas.openxmlformats.org/officeDocument/2006/relationships/image" Target="../media/image622.png"/><Relationship Id="rId131" Type="http://schemas.openxmlformats.org/officeDocument/2006/relationships/image" Target="../media/image638.png"/><Relationship Id="rId61" Type="http://schemas.openxmlformats.org/officeDocument/2006/relationships/image" Target="../media/image568.png"/><Relationship Id="rId82" Type="http://schemas.openxmlformats.org/officeDocument/2006/relationships/image" Target="../media/image589.png"/><Relationship Id="rId19" Type="http://schemas.openxmlformats.org/officeDocument/2006/relationships/image" Target="../media/image526.png"/><Relationship Id="rId14" Type="http://schemas.openxmlformats.org/officeDocument/2006/relationships/image" Target="../media/image521.png"/><Relationship Id="rId30" Type="http://schemas.openxmlformats.org/officeDocument/2006/relationships/image" Target="../media/image537.png"/><Relationship Id="rId35" Type="http://schemas.openxmlformats.org/officeDocument/2006/relationships/image" Target="../media/image542.png"/><Relationship Id="rId56" Type="http://schemas.openxmlformats.org/officeDocument/2006/relationships/image" Target="../media/image563.png"/><Relationship Id="rId77" Type="http://schemas.openxmlformats.org/officeDocument/2006/relationships/image" Target="../media/image584.png"/><Relationship Id="rId100" Type="http://schemas.openxmlformats.org/officeDocument/2006/relationships/image" Target="../media/image607.png"/><Relationship Id="rId105" Type="http://schemas.openxmlformats.org/officeDocument/2006/relationships/image" Target="../media/image612.png"/><Relationship Id="rId126" Type="http://schemas.openxmlformats.org/officeDocument/2006/relationships/image" Target="../media/image633.png"/><Relationship Id="rId8" Type="http://schemas.openxmlformats.org/officeDocument/2006/relationships/image" Target="../media/image516.png"/><Relationship Id="rId51" Type="http://schemas.openxmlformats.org/officeDocument/2006/relationships/image" Target="../media/image558.png"/><Relationship Id="rId72" Type="http://schemas.openxmlformats.org/officeDocument/2006/relationships/image" Target="../media/image579.png"/><Relationship Id="rId93" Type="http://schemas.openxmlformats.org/officeDocument/2006/relationships/image" Target="../media/image600.png"/><Relationship Id="rId98" Type="http://schemas.openxmlformats.org/officeDocument/2006/relationships/image" Target="../media/image605.png"/><Relationship Id="rId121" Type="http://schemas.openxmlformats.org/officeDocument/2006/relationships/image" Target="../media/image628.png"/><Relationship Id="rId3" Type="http://schemas.openxmlformats.org/officeDocument/2006/relationships/image" Target="../media/image511.png"/><Relationship Id="rId25" Type="http://schemas.openxmlformats.org/officeDocument/2006/relationships/image" Target="../media/image532.png"/><Relationship Id="rId46" Type="http://schemas.openxmlformats.org/officeDocument/2006/relationships/image" Target="../media/image553.png"/><Relationship Id="rId67" Type="http://schemas.openxmlformats.org/officeDocument/2006/relationships/image" Target="../media/image574.png"/><Relationship Id="rId116" Type="http://schemas.openxmlformats.org/officeDocument/2006/relationships/image" Target="../media/image623.png"/><Relationship Id="rId20" Type="http://schemas.openxmlformats.org/officeDocument/2006/relationships/image" Target="../media/image527.png"/><Relationship Id="rId41" Type="http://schemas.openxmlformats.org/officeDocument/2006/relationships/image" Target="../media/image548.png"/><Relationship Id="rId62" Type="http://schemas.openxmlformats.org/officeDocument/2006/relationships/image" Target="../media/image569.png"/><Relationship Id="rId83" Type="http://schemas.openxmlformats.org/officeDocument/2006/relationships/image" Target="../media/image590.png"/><Relationship Id="rId88" Type="http://schemas.openxmlformats.org/officeDocument/2006/relationships/image" Target="../media/image595.png"/><Relationship Id="rId111" Type="http://schemas.openxmlformats.org/officeDocument/2006/relationships/image" Target="../media/image618.png"/><Relationship Id="rId132" Type="http://schemas.openxmlformats.org/officeDocument/2006/relationships/image" Target="../media/image639.png"/><Relationship Id="rId15" Type="http://schemas.openxmlformats.org/officeDocument/2006/relationships/image" Target="../media/image522.png"/><Relationship Id="rId36" Type="http://schemas.openxmlformats.org/officeDocument/2006/relationships/image" Target="../media/image543.png"/><Relationship Id="rId57" Type="http://schemas.openxmlformats.org/officeDocument/2006/relationships/image" Target="../media/image564.png"/><Relationship Id="rId106" Type="http://schemas.openxmlformats.org/officeDocument/2006/relationships/image" Target="../media/image613.png"/><Relationship Id="rId127" Type="http://schemas.openxmlformats.org/officeDocument/2006/relationships/image" Target="../media/image634.png"/><Relationship Id="rId10" Type="http://schemas.openxmlformats.org/officeDocument/2006/relationships/image" Target="../media/image518.png"/><Relationship Id="rId31" Type="http://schemas.openxmlformats.org/officeDocument/2006/relationships/image" Target="../media/image538.png"/><Relationship Id="rId52" Type="http://schemas.openxmlformats.org/officeDocument/2006/relationships/image" Target="../media/image559.png"/><Relationship Id="rId73" Type="http://schemas.openxmlformats.org/officeDocument/2006/relationships/image" Target="../media/image580.png"/><Relationship Id="rId78" Type="http://schemas.openxmlformats.org/officeDocument/2006/relationships/image" Target="../media/image585.png"/><Relationship Id="rId94" Type="http://schemas.openxmlformats.org/officeDocument/2006/relationships/image" Target="../media/image601.png"/><Relationship Id="rId99" Type="http://schemas.openxmlformats.org/officeDocument/2006/relationships/image" Target="../media/image606.png"/><Relationship Id="rId101" Type="http://schemas.openxmlformats.org/officeDocument/2006/relationships/image" Target="../media/image608.png"/><Relationship Id="rId122" Type="http://schemas.openxmlformats.org/officeDocument/2006/relationships/image" Target="../media/image629.png"/><Relationship Id="rId4" Type="http://schemas.openxmlformats.org/officeDocument/2006/relationships/image" Target="../media/image512.png"/><Relationship Id="rId9" Type="http://schemas.openxmlformats.org/officeDocument/2006/relationships/image" Target="../media/image517.png"/><Relationship Id="rId26" Type="http://schemas.openxmlformats.org/officeDocument/2006/relationships/image" Target="../media/image533.png"/><Relationship Id="rId47" Type="http://schemas.openxmlformats.org/officeDocument/2006/relationships/image" Target="../media/image554.png"/><Relationship Id="rId68" Type="http://schemas.openxmlformats.org/officeDocument/2006/relationships/image" Target="../media/image575.png"/><Relationship Id="rId89" Type="http://schemas.openxmlformats.org/officeDocument/2006/relationships/image" Target="../media/image596.png"/><Relationship Id="rId112" Type="http://schemas.openxmlformats.org/officeDocument/2006/relationships/image" Target="../media/image619.png"/><Relationship Id="rId133" Type="http://schemas.openxmlformats.org/officeDocument/2006/relationships/image" Target="../media/image640.png"/></Relationships>
</file>

<file path=ppt/slides/_rels/slide21.xml.rels><?xml version="1.0" encoding="UTF-8" standalone="yes"?>
<Relationships xmlns="http://schemas.openxmlformats.org/package/2006/relationships"><Relationship Id="rId13" Type="http://schemas.openxmlformats.org/officeDocument/2006/relationships/image" Target="../media/image651.tiff"/><Relationship Id="rId18" Type="http://schemas.openxmlformats.org/officeDocument/2006/relationships/image" Target="../media/image655.png"/><Relationship Id="rId26" Type="http://schemas.openxmlformats.org/officeDocument/2006/relationships/image" Target="../media/image662.png"/><Relationship Id="rId39" Type="http://schemas.openxmlformats.org/officeDocument/2006/relationships/image" Target="../media/image675.png"/><Relationship Id="rId21" Type="http://schemas.openxmlformats.org/officeDocument/2006/relationships/image" Target="../media/image658.png"/><Relationship Id="rId34" Type="http://schemas.openxmlformats.org/officeDocument/2006/relationships/image" Target="../media/image670.png"/><Relationship Id="rId42" Type="http://schemas.openxmlformats.org/officeDocument/2006/relationships/image" Target="../media/image327.png"/><Relationship Id="rId47" Type="http://schemas.openxmlformats.org/officeDocument/2006/relationships/image" Target="../media/image336.png"/><Relationship Id="rId50" Type="http://schemas.openxmlformats.org/officeDocument/2006/relationships/image" Target="../media/image614.png"/><Relationship Id="rId7" Type="http://schemas.openxmlformats.org/officeDocument/2006/relationships/image" Target="../media/image645.png"/><Relationship Id="rId2" Type="http://schemas.openxmlformats.org/officeDocument/2006/relationships/notesSlide" Target="../notesSlides/notesSlide21.xml"/><Relationship Id="rId16" Type="http://schemas.openxmlformats.org/officeDocument/2006/relationships/image" Target="../media/image653.png"/><Relationship Id="rId29" Type="http://schemas.openxmlformats.org/officeDocument/2006/relationships/image" Target="../media/image665.png"/><Relationship Id="rId11" Type="http://schemas.openxmlformats.org/officeDocument/2006/relationships/image" Target="../media/image649.png"/><Relationship Id="rId24" Type="http://schemas.openxmlformats.org/officeDocument/2006/relationships/image" Target="../media/image660.tiff"/><Relationship Id="rId32" Type="http://schemas.openxmlformats.org/officeDocument/2006/relationships/image" Target="../media/image668.png"/><Relationship Id="rId37" Type="http://schemas.openxmlformats.org/officeDocument/2006/relationships/image" Target="../media/image673.png"/><Relationship Id="rId40" Type="http://schemas.openxmlformats.org/officeDocument/2006/relationships/image" Target="../media/image676.png"/><Relationship Id="rId45" Type="http://schemas.openxmlformats.org/officeDocument/2006/relationships/image" Target="../media/image680.png"/><Relationship Id="rId53" Type="http://schemas.openxmlformats.org/officeDocument/2006/relationships/image" Target="../media/image364.png"/><Relationship Id="rId5" Type="http://schemas.openxmlformats.org/officeDocument/2006/relationships/image" Target="../media/image643.png"/><Relationship Id="rId10" Type="http://schemas.openxmlformats.org/officeDocument/2006/relationships/image" Target="../media/image648.png"/><Relationship Id="rId19" Type="http://schemas.openxmlformats.org/officeDocument/2006/relationships/image" Target="../media/image656.png"/><Relationship Id="rId31" Type="http://schemas.openxmlformats.org/officeDocument/2006/relationships/image" Target="../media/image667.svg"/><Relationship Id="rId44" Type="http://schemas.openxmlformats.org/officeDocument/2006/relationships/image" Target="../media/image679.png"/><Relationship Id="rId52" Type="http://schemas.openxmlformats.org/officeDocument/2006/relationships/image" Target="../media/image379.png"/><Relationship Id="rId4" Type="http://schemas.openxmlformats.org/officeDocument/2006/relationships/image" Target="../media/image642.png"/><Relationship Id="rId9" Type="http://schemas.openxmlformats.org/officeDocument/2006/relationships/image" Target="../media/image647.png"/><Relationship Id="rId14" Type="http://schemas.openxmlformats.org/officeDocument/2006/relationships/image" Target="../media/image652.png"/><Relationship Id="rId22" Type="http://schemas.openxmlformats.org/officeDocument/2006/relationships/image" Target="../media/image659.png"/><Relationship Id="rId27" Type="http://schemas.openxmlformats.org/officeDocument/2006/relationships/image" Target="../media/image663.png"/><Relationship Id="rId30" Type="http://schemas.openxmlformats.org/officeDocument/2006/relationships/image" Target="../media/image666.png"/><Relationship Id="rId35" Type="http://schemas.openxmlformats.org/officeDocument/2006/relationships/image" Target="../media/image671.png"/><Relationship Id="rId43" Type="http://schemas.openxmlformats.org/officeDocument/2006/relationships/image" Target="../media/image678.png"/><Relationship Id="rId48" Type="http://schemas.openxmlformats.org/officeDocument/2006/relationships/image" Target="../media/image681.png"/><Relationship Id="rId8" Type="http://schemas.openxmlformats.org/officeDocument/2006/relationships/image" Target="../media/image646.jpeg"/><Relationship Id="rId51" Type="http://schemas.openxmlformats.org/officeDocument/2006/relationships/image" Target="../media/image382.png"/><Relationship Id="rId3" Type="http://schemas.openxmlformats.org/officeDocument/2006/relationships/image" Target="../media/image641.png"/><Relationship Id="rId12" Type="http://schemas.openxmlformats.org/officeDocument/2006/relationships/image" Target="../media/image650.png"/><Relationship Id="rId17" Type="http://schemas.openxmlformats.org/officeDocument/2006/relationships/image" Target="../media/image654.png"/><Relationship Id="rId25" Type="http://schemas.openxmlformats.org/officeDocument/2006/relationships/image" Target="../media/image661.tiff"/><Relationship Id="rId33" Type="http://schemas.openxmlformats.org/officeDocument/2006/relationships/image" Target="../media/image669.png"/><Relationship Id="rId38" Type="http://schemas.openxmlformats.org/officeDocument/2006/relationships/image" Target="../media/image674.png"/><Relationship Id="rId46" Type="http://schemas.openxmlformats.org/officeDocument/2006/relationships/image" Target="../media/image578.png"/><Relationship Id="rId20" Type="http://schemas.openxmlformats.org/officeDocument/2006/relationships/image" Target="../media/image657.tiff"/><Relationship Id="rId41" Type="http://schemas.openxmlformats.org/officeDocument/2006/relationships/image" Target="../media/image677.png"/><Relationship Id="rId54" Type="http://schemas.openxmlformats.org/officeDocument/2006/relationships/image" Target="../media/image391.png"/><Relationship Id="rId1" Type="http://schemas.openxmlformats.org/officeDocument/2006/relationships/slideLayout" Target="../slideLayouts/slideLayout49.xml"/><Relationship Id="rId6" Type="http://schemas.openxmlformats.org/officeDocument/2006/relationships/image" Target="../media/image644.png"/><Relationship Id="rId15" Type="http://schemas.openxmlformats.org/officeDocument/2006/relationships/image" Target="../media/image243.png"/><Relationship Id="rId23" Type="http://schemas.openxmlformats.org/officeDocument/2006/relationships/image" Target="../media/image46.png"/><Relationship Id="rId28" Type="http://schemas.openxmlformats.org/officeDocument/2006/relationships/image" Target="../media/image664.png"/><Relationship Id="rId36" Type="http://schemas.openxmlformats.org/officeDocument/2006/relationships/image" Target="../media/image672.png"/><Relationship Id="rId49" Type="http://schemas.openxmlformats.org/officeDocument/2006/relationships/image" Target="../media/image490.png"/></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682.png"/></Relationships>
</file>

<file path=ppt/slides/_rels/slide23.xml.rels><?xml version="1.0" encoding="UTF-8" standalone="yes"?>
<Relationships xmlns="http://schemas.openxmlformats.org/package/2006/relationships"><Relationship Id="rId26" Type="http://schemas.openxmlformats.org/officeDocument/2006/relationships/image" Target="../media/image705.png"/><Relationship Id="rId21" Type="http://schemas.openxmlformats.org/officeDocument/2006/relationships/image" Target="../media/image700.png"/><Relationship Id="rId42" Type="http://schemas.openxmlformats.org/officeDocument/2006/relationships/image" Target="../media/image721.png"/><Relationship Id="rId47" Type="http://schemas.openxmlformats.org/officeDocument/2006/relationships/image" Target="../media/image726.png"/><Relationship Id="rId63" Type="http://schemas.openxmlformats.org/officeDocument/2006/relationships/image" Target="../media/image742.png"/><Relationship Id="rId68" Type="http://schemas.openxmlformats.org/officeDocument/2006/relationships/image" Target="../media/image747.png"/><Relationship Id="rId84" Type="http://schemas.openxmlformats.org/officeDocument/2006/relationships/image" Target="../media/image760.png"/><Relationship Id="rId89" Type="http://schemas.openxmlformats.org/officeDocument/2006/relationships/image" Target="../media/image489.png"/><Relationship Id="rId16" Type="http://schemas.openxmlformats.org/officeDocument/2006/relationships/image" Target="../media/image695.png"/><Relationship Id="rId11" Type="http://schemas.openxmlformats.org/officeDocument/2006/relationships/image" Target="../media/image691.png"/><Relationship Id="rId32" Type="http://schemas.openxmlformats.org/officeDocument/2006/relationships/image" Target="../media/image711.png"/><Relationship Id="rId37" Type="http://schemas.openxmlformats.org/officeDocument/2006/relationships/image" Target="../media/image716.png"/><Relationship Id="rId53" Type="http://schemas.openxmlformats.org/officeDocument/2006/relationships/image" Target="../media/image732.png"/><Relationship Id="rId58" Type="http://schemas.openxmlformats.org/officeDocument/2006/relationships/image" Target="../media/image737.png"/><Relationship Id="rId74" Type="http://schemas.openxmlformats.org/officeDocument/2006/relationships/image" Target="../media/image752.png"/><Relationship Id="rId79" Type="http://schemas.openxmlformats.org/officeDocument/2006/relationships/image" Target="../media/image755.png"/><Relationship Id="rId5" Type="http://schemas.openxmlformats.org/officeDocument/2006/relationships/image" Target="../media/image685.png"/><Relationship Id="rId90" Type="http://schemas.openxmlformats.org/officeDocument/2006/relationships/image" Target="../media/image765.png"/><Relationship Id="rId95" Type="http://schemas.openxmlformats.org/officeDocument/2006/relationships/image" Target="../media/image390.png"/><Relationship Id="rId22" Type="http://schemas.openxmlformats.org/officeDocument/2006/relationships/image" Target="../media/image701.png"/><Relationship Id="rId27" Type="http://schemas.openxmlformats.org/officeDocument/2006/relationships/image" Target="../media/image706.png"/><Relationship Id="rId43" Type="http://schemas.openxmlformats.org/officeDocument/2006/relationships/image" Target="../media/image722.png"/><Relationship Id="rId48" Type="http://schemas.openxmlformats.org/officeDocument/2006/relationships/image" Target="../media/image727.png"/><Relationship Id="rId64" Type="http://schemas.openxmlformats.org/officeDocument/2006/relationships/image" Target="../media/image743.png"/><Relationship Id="rId69" Type="http://schemas.openxmlformats.org/officeDocument/2006/relationships/image" Target="../media/image748.png"/><Relationship Id="rId80" Type="http://schemas.openxmlformats.org/officeDocument/2006/relationships/image" Target="../media/image756.png"/><Relationship Id="rId85" Type="http://schemas.openxmlformats.org/officeDocument/2006/relationships/image" Target="../media/image761.png"/><Relationship Id="rId3" Type="http://schemas.openxmlformats.org/officeDocument/2006/relationships/image" Target="../media/image683.png"/><Relationship Id="rId12" Type="http://schemas.openxmlformats.org/officeDocument/2006/relationships/image" Target="../media/image243.png"/><Relationship Id="rId17" Type="http://schemas.openxmlformats.org/officeDocument/2006/relationships/image" Target="../media/image696.png"/><Relationship Id="rId25" Type="http://schemas.openxmlformats.org/officeDocument/2006/relationships/image" Target="../media/image704.png"/><Relationship Id="rId33" Type="http://schemas.openxmlformats.org/officeDocument/2006/relationships/image" Target="../media/image712.png"/><Relationship Id="rId38" Type="http://schemas.openxmlformats.org/officeDocument/2006/relationships/image" Target="../media/image717.png"/><Relationship Id="rId46" Type="http://schemas.openxmlformats.org/officeDocument/2006/relationships/image" Target="../media/image725.png"/><Relationship Id="rId59" Type="http://schemas.openxmlformats.org/officeDocument/2006/relationships/image" Target="../media/image738.png"/><Relationship Id="rId67" Type="http://schemas.openxmlformats.org/officeDocument/2006/relationships/image" Target="../media/image746.png"/><Relationship Id="rId20" Type="http://schemas.openxmlformats.org/officeDocument/2006/relationships/image" Target="../media/image699.png"/><Relationship Id="rId41" Type="http://schemas.openxmlformats.org/officeDocument/2006/relationships/image" Target="../media/image720.png"/><Relationship Id="rId54" Type="http://schemas.openxmlformats.org/officeDocument/2006/relationships/image" Target="../media/image733.png"/><Relationship Id="rId62" Type="http://schemas.openxmlformats.org/officeDocument/2006/relationships/image" Target="../media/image741.png"/><Relationship Id="rId70" Type="http://schemas.openxmlformats.org/officeDocument/2006/relationships/image" Target="../media/image607.png"/><Relationship Id="rId75" Type="http://schemas.openxmlformats.org/officeDocument/2006/relationships/image" Target="../media/image753.png"/><Relationship Id="rId83" Type="http://schemas.openxmlformats.org/officeDocument/2006/relationships/image" Target="../media/image759.png"/><Relationship Id="rId88" Type="http://schemas.openxmlformats.org/officeDocument/2006/relationships/image" Target="../media/image764.png"/><Relationship Id="rId91" Type="http://schemas.openxmlformats.org/officeDocument/2006/relationships/image" Target="../media/image766.png"/><Relationship Id="rId96" Type="http://schemas.openxmlformats.org/officeDocument/2006/relationships/image" Target="../media/image429.png"/><Relationship Id="rId1" Type="http://schemas.openxmlformats.org/officeDocument/2006/relationships/slideLayout" Target="../slideLayouts/slideLayout26.xml"/><Relationship Id="rId6" Type="http://schemas.openxmlformats.org/officeDocument/2006/relationships/image" Target="../media/image686.png"/><Relationship Id="rId15" Type="http://schemas.openxmlformats.org/officeDocument/2006/relationships/image" Target="../media/image694.png"/><Relationship Id="rId23" Type="http://schemas.openxmlformats.org/officeDocument/2006/relationships/image" Target="../media/image702.png"/><Relationship Id="rId28" Type="http://schemas.openxmlformats.org/officeDocument/2006/relationships/image" Target="../media/image707.png"/><Relationship Id="rId36" Type="http://schemas.openxmlformats.org/officeDocument/2006/relationships/image" Target="../media/image715.png"/><Relationship Id="rId49" Type="http://schemas.openxmlformats.org/officeDocument/2006/relationships/image" Target="../media/image728.png"/><Relationship Id="rId57" Type="http://schemas.openxmlformats.org/officeDocument/2006/relationships/image" Target="../media/image736.png"/><Relationship Id="rId10" Type="http://schemas.openxmlformats.org/officeDocument/2006/relationships/image" Target="../media/image690.png"/><Relationship Id="rId31" Type="http://schemas.openxmlformats.org/officeDocument/2006/relationships/image" Target="../media/image710.png"/><Relationship Id="rId44" Type="http://schemas.openxmlformats.org/officeDocument/2006/relationships/image" Target="../media/image723.png"/><Relationship Id="rId52" Type="http://schemas.openxmlformats.org/officeDocument/2006/relationships/image" Target="../media/image731.png"/><Relationship Id="rId60" Type="http://schemas.openxmlformats.org/officeDocument/2006/relationships/image" Target="../media/image739.png"/><Relationship Id="rId65" Type="http://schemas.openxmlformats.org/officeDocument/2006/relationships/image" Target="../media/image744.png"/><Relationship Id="rId73" Type="http://schemas.openxmlformats.org/officeDocument/2006/relationships/image" Target="../media/image751.png"/><Relationship Id="rId78" Type="http://schemas.openxmlformats.org/officeDocument/2006/relationships/image" Target="../media/image754.png"/><Relationship Id="rId81" Type="http://schemas.openxmlformats.org/officeDocument/2006/relationships/image" Target="../media/image757.png"/><Relationship Id="rId86" Type="http://schemas.openxmlformats.org/officeDocument/2006/relationships/image" Target="../media/image762.png"/><Relationship Id="rId94" Type="http://schemas.openxmlformats.org/officeDocument/2006/relationships/image" Target="../media/image768.png"/><Relationship Id="rId99" Type="http://schemas.openxmlformats.org/officeDocument/2006/relationships/image" Target="../media/image770.png"/><Relationship Id="rId4" Type="http://schemas.openxmlformats.org/officeDocument/2006/relationships/image" Target="../media/image684.png"/><Relationship Id="rId9" Type="http://schemas.openxmlformats.org/officeDocument/2006/relationships/image" Target="../media/image689.png"/><Relationship Id="rId13" Type="http://schemas.openxmlformats.org/officeDocument/2006/relationships/image" Target="../media/image692.png"/><Relationship Id="rId18" Type="http://schemas.openxmlformats.org/officeDocument/2006/relationships/image" Target="../media/image697.png"/><Relationship Id="rId39" Type="http://schemas.openxmlformats.org/officeDocument/2006/relationships/image" Target="../media/image718.png"/><Relationship Id="rId34" Type="http://schemas.openxmlformats.org/officeDocument/2006/relationships/image" Target="../media/image713.png"/><Relationship Id="rId50" Type="http://schemas.openxmlformats.org/officeDocument/2006/relationships/image" Target="../media/image729.png"/><Relationship Id="rId55" Type="http://schemas.openxmlformats.org/officeDocument/2006/relationships/image" Target="../media/image734.png"/><Relationship Id="rId76" Type="http://schemas.openxmlformats.org/officeDocument/2006/relationships/image" Target="../media/image51.png"/><Relationship Id="rId97" Type="http://schemas.openxmlformats.org/officeDocument/2006/relationships/image" Target="../media/image769.png"/><Relationship Id="rId7" Type="http://schemas.openxmlformats.org/officeDocument/2006/relationships/image" Target="../media/image687.png"/><Relationship Id="rId71" Type="http://schemas.openxmlformats.org/officeDocument/2006/relationships/image" Target="../media/image749.png"/><Relationship Id="rId92" Type="http://schemas.openxmlformats.org/officeDocument/2006/relationships/image" Target="../media/image767.png"/><Relationship Id="rId2" Type="http://schemas.openxmlformats.org/officeDocument/2006/relationships/notesSlide" Target="../notesSlides/notesSlide23.xml"/><Relationship Id="rId29" Type="http://schemas.openxmlformats.org/officeDocument/2006/relationships/image" Target="../media/image708.png"/><Relationship Id="rId24" Type="http://schemas.openxmlformats.org/officeDocument/2006/relationships/image" Target="../media/image703.png"/><Relationship Id="rId40" Type="http://schemas.openxmlformats.org/officeDocument/2006/relationships/image" Target="../media/image719.png"/><Relationship Id="rId45" Type="http://schemas.openxmlformats.org/officeDocument/2006/relationships/image" Target="../media/image724.png"/><Relationship Id="rId66" Type="http://schemas.openxmlformats.org/officeDocument/2006/relationships/image" Target="../media/image745.png"/><Relationship Id="rId87" Type="http://schemas.openxmlformats.org/officeDocument/2006/relationships/image" Target="../media/image763.png"/><Relationship Id="rId61" Type="http://schemas.openxmlformats.org/officeDocument/2006/relationships/image" Target="../media/image740.png"/><Relationship Id="rId82" Type="http://schemas.openxmlformats.org/officeDocument/2006/relationships/image" Target="../media/image758.png"/><Relationship Id="rId19" Type="http://schemas.openxmlformats.org/officeDocument/2006/relationships/image" Target="../media/image698.png"/><Relationship Id="rId14" Type="http://schemas.openxmlformats.org/officeDocument/2006/relationships/image" Target="../media/image693.png"/><Relationship Id="rId30" Type="http://schemas.openxmlformats.org/officeDocument/2006/relationships/image" Target="../media/image709.png"/><Relationship Id="rId35" Type="http://schemas.openxmlformats.org/officeDocument/2006/relationships/image" Target="../media/image714.png"/><Relationship Id="rId56" Type="http://schemas.openxmlformats.org/officeDocument/2006/relationships/image" Target="../media/image735.png"/><Relationship Id="rId77" Type="http://schemas.openxmlformats.org/officeDocument/2006/relationships/image" Target="../media/image615.png"/><Relationship Id="rId100" Type="http://schemas.openxmlformats.org/officeDocument/2006/relationships/image" Target="../media/image771.png"/><Relationship Id="rId8" Type="http://schemas.openxmlformats.org/officeDocument/2006/relationships/image" Target="../media/image688.png"/><Relationship Id="rId51" Type="http://schemas.openxmlformats.org/officeDocument/2006/relationships/image" Target="../media/image730.png"/><Relationship Id="rId72" Type="http://schemas.openxmlformats.org/officeDocument/2006/relationships/image" Target="../media/image750.png"/><Relationship Id="rId93" Type="http://schemas.openxmlformats.org/officeDocument/2006/relationships/image" Target="../media/image53.png"/><Relationship Id="rId98" Type="http://schemas.openxmlformats.org/officeDocument/2006/relationships/image" Target="../media/image630.png"/></Relationships>
</file>

<file path=ppt/slides/_rels/slide24.xml.rels><?xml version="1.0" encoding="UTF-8" standalone="yes"?>
<Relationships xmlns="http://schemas.openxmlformats.org/package/2006/relationships"><Relationship Id="rId8" Type="http://schemas.openxmlformats.org/officeDocument/2006/relationships/image" Target="../media/image774.png"/><Relationship Id="rId3" Type="http://schemas.openxmlformats.org/officeDocument/2006/relationships/hyperlink" Target="https://www.cncf.io/certification/training/" TargetMode="External"/><Relationship Id="rId7" Type="http://schemas.openxmlformats.org/officeDocument/2006/relationships/image" Target="../media/image773.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772.png"/><Relationship Id="rId9" Type="http://schemas.openxmlformats.org/officeDocument/2006/relationships/image" Target="../media/image775.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776.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117" Type="http://schemas.openxmlformats.org/officeDocument/2006/relationships/image" Target="../media/image878.png"/><Relationship Id="rId21" Type="http://schemas.openxmlformats.org/officeDocument/2006/relationships/image" Target="../media/image794.png"/><Relationship Id="rId42" Type="http://schemas.openxmlformats.org/officeDocument/2006/relationships/image" Target="../media/image814.png"/><Relationship Id="rId63" Type="http://schemas.openxmlformats.org/officeDocument/2006/relationships/image" Target="../media/image834.png"/><Relationship Id="rId84" Type="http://schemas.openxmlformats.org/officeDocument/2006/relationships/image" Target="../media/image853.png"/><Relationship Id="rId16" Type="http://schemas.openxmlformats.org/officeDocument/2006/relationships/image" Target="../media/image789.png"/><Relationship Id="rId107" Type="http://schemas.openxmlformats.org/officeDocument/2006/relationships/image" Target="../media/image869.png"/><Relationship Id="rId11" Type="http://schemas.openxmlformats.org/officeDocument/2006/relationships/image" Target="../media/image785.png"/><Relationship Id="rId32" Type="http://schemas.openxmlformats.org/officeDocument/2006/relationships/image" Target="../media/image805.png"/><Relationship Id="rId37" Type="http://schemas.openxmlformats.org/officeDocument/2006/relationships/image" Target="../media/image810.png"/><Relationship Id="rId53" Type="http://schemas.openxmlformats.org/officeDocument/2006/relationships/image" Target="../media/image825.png"/><Relationship Id="rId58" Type="http://schemas.openxmlformats.org/officeDocument/2006/relationships/image" Target="../media/image830.png"/><Relationship Id="rId74" Type="http://schemas.openxmlformats.org/officeDocument/2006/relationships/image" Target="../media/image844.png"/><Relationship Id="rId79" Type="http://schemas.openxmlformats.org/officeDocument/2006/relationships/image" Target="../media/image849.png"/><Relationship Id="rId102" Type="http://schemas.openxmlformats.org/officeDocument/2006/relationships/image" Target="../media/image622.png"/><Relationship Id="rId123" Type="http://schemas.openxmlformats.org/officeDocument/2006/relationships/image" Target="../media/image624.png"/><Relationship Id="rId128" Type="http://schemas.openxmlformats.org/officeDocument/2006/relationships/image" Target="../media/image884.png"/><Relationship Id="rId5" Type="http://schemas.openxmlformats.org/officeDocument/2006/relationships/image" Target="../media/image779.png"/><Relationship Id="rId90" Type="http://schemas.openxmlformats.org/officeDocument/2006/relationships/image" Target="../media/image858.png"/><Relationship Id="rId95" Type="http://schemas.openxmlformats.org/officeDocument/2006/relationships/image" Target="../media/image615.png"/><Relationship Id="rId22" Type="http://schemas.openxmlformats.org/officeDocument/2006/relationships/image" Target="../media/image795.png"/><Relationship Id="rId27" Type="http://schemas.openxmlformats.org/officeDocument/2006/relationships/image" Target="../media/image800.png"/><Relationship Id="rId43" Type="http://schemas.openxmlformats.org/officeDocument/2006/relationships/image" Target="../media/image815.png"/><Relationship Id="rId48" Type="http://schemas.openxmlformats.org/officeDocument/2006/relationships/image" Target="../media/image820.png"/><Relationship Id="rId64" Type="http://schemas.openxmlformats.org/officeDocument/2006/relationships/image" Target="../media/image564.png"/><Relationship Id="rId69" Type="http://schemas.openxmlformats.org/officeDocument/2006/relationships/image" Target="../media/image839.png"/><Relationship Id="rId113" Type="http://schemas.openxmlformats.org/officeDocument/2006/relationships/image" Target="../media/image874.png"/><Relationship Id="rId118" Type="http://schemas.openxmlformats.org/officeDocument/2006/relationships/image" Target="../media/image879.png"/><Relationship Id="rId134" Type="http://schemas.openxmlformats.org/officeDocument/2006/relationships/image" Target="../media/image261.png"/><Relationship Id="rId80" Type="http://schemas.openxmlformats.org/officeDocument/2006/relationships/image" Target="../media/image530.png"/><Relationship Id="rId85" Type="http://schemas.openxmlformats.org/officeDocument/2006/relationships/image" Target="../media/image360.png"/><Relationship Id="rId12" Type="http://schemas.openxmlformats.org/officeDocument/2006/relationships/image" Target="../media/image405.png"/><Relationship Id="rId17" Type="http://schemas.openxmlformats.org/officeDocument/2006/relationships/image" Target="../media/image790.png"/><Relationship Id="rId33" Type="http://schemas.openxmlformats.org/officeDocument/2006/relationships/image" Target="../media/image806.png"/><Relationship Id="rId38" Type="http://schemas.openxmlformats.org/officeDocument/2006/relationships/image" Target="../media/image543.png"/><Relationship Id="rId59" Type="http://schemas.openxmlformats.org/officeDocument/2006/relationships/image" Target="../media/image729.png"/><Relationship Id="rId103" Type="http://schemas.openxmlformats.org/officeDocument/2006/relationships/image" Target="../media/image865.png"/><Relationship Id="rId108" Type="http://schemas.openxmlformats.org/officeDocument/2006/relationships/image" Target="../media/image870.png"/><Relationship Id="rId124" Type="http://schemas.openxmlformats.org/officeDocument/2006/relationships/image" Target="../media/image248.png"/><Relationship Id="rId129" Type="http://schemas.openxmlformats.org/officeDocument/2006/relationships/image" Target="../media/image885.png"/><Relationship Id="rId54" Type="http://schemas.openxmlformats.org/officeDocument/2006/relationships/image" Target="../media/image826.png"/><Relationship Id="rId70" Type="http://schemas.openxmlformats.org/officeDocument/2006/relationships/image" Target="../media/image840.png"/><Relationship Id="rId75" Type="http://schemas.openxmlformats.org/officeDocument/2006/relationships/image" Target="../media/image845.png"/><Relationship Id="rId91" Type="http://schemas.openxmlformats.org/officeDocument/2006/relationships/image" Target="../media/image859.png"/><Relationship Id="rId96" Type="http://schemas.openxmlformats.org/officeDocument/2006/relationships/image" Target="../media/image229.png"/><Relationship Id="rId1" Type="http://schemas.openxmlformats.org/officeDocument/2006/relationships/slideLayout" Target="../slideLayouts/slideLayout26.xml"/><Relationship Id="rId6" Type="http://schemas.openxmlformats.org/officeDocument/2006/relationships/image" Target="../media/image780.png"/><Relationship Id="rId23" Type="http://schemas.openxmlformats.org/officeDocument/2006/relationships/image" Target="../media/image796.png"/><Relationship Id="rId28" Type="http://schemas.openxmlformats.org/officeDocument/2006/relationships/image" Target="../media/image801.png"/><Relationship Id="rId49" Type="http://schemas.openxmlformats.org/officeDocument/2006/relationships/image" Target="../media/image821.png"/><Relationship Id="rId114" Type="http://schemas.openxmlformats.org/officeDocument/2006/relationships/image" Target="../media/image875.png"/><Relationship Id="rId119" Type="http://schemas.openxmlformats.org/officeDocument/2006/relationships/image" Target="../media/image880.png"/><Relationship Id="rId44" Type="http://schemas.openxmlformats.org/officeDocument/2006/relationships/image" Target="../media/image816.png"/><Relationship Id="rId60" Type="http://schemas.openxmlformats.org/officeDocument/2006/relationships/image" Target="../media/image831.png"/><Relationship Id="rId65" Type="http://schemas.openxmlformats.org/officeDocument/2006/relationships/image" Target="../media/image835.png"/><Relationship Id="rId81" Type="http://schemas.openxmlformats.org/officeDocument/2006/relationships/image" Target="../media/image850.png"/><Relationship Id="rId86" Type="http://schemas.openxmlformats.org/officeDocument/2006/relationships/image" Target="../media/image854.png"/><Relationship Id="rId130" Type="http://schemas.openxmlformats.org/officeDocument/2006/relationships/image" Target="../media/image53.png"/><Relationship Id="rId13" Type="http://schemas.openxmlformats.org/officeDocument/2006/relationships/image" Target="../media/image786.png"/><Relationship Id="rId18" Type="http://schemas.openxmlformats.org/officeDocument/2006/relationships/image" Target="../media/image791.png"/><Relationship Id="rId39" Type="http://schemas.openxmlformats.org/officeDocument/2006/relationships/image" Target="../media/image811.png"/><Relationship Id="rId109" Type="http://schemas.openxmlformats.org/officeDocument/2006/relationships/image" Target="../media/image290.png"/><Relationship Id="rId34" Type="http://schemas.openxmlformats.org/officeDocument/2006/relationships/image" Target="../media/image807.png"/><Relationship Id="rId50" Type="http://schemas.openxmlformats.org/officeDocument/2006/relationships/image" Target="../media/image822.png"/><Relationship Id="rId55" Type="http://schemas.openxmlformats.org/officeDocument/2006/relationships/image" Target="../media/image827.png"/><Relationship Id="rId76" Type="http://schemas.openxmlformats.org/officeDocument/2006/relationships/image" Target="../media/image846.png"/><Relationship Id="rId97" Type="http://schemas.openxmlformats.org/officeDocument/2006/relationships/image" Target="../media/image862.png"/><Relationship Id="rId104" Type="http://schemas.openxmlformats.org/officeDocument/2006/relationships/image" Target="../media/image866.png"/><Relationship Id="rId120" Type="http://schemas.openxmlformats.org/officeDocument/2006/relationships/image" Target="../media/image621.png"/><Relationship Id="rId125" Type="http://schemas.openxmlformats.org/officeDocument/2006/relationships/image" Target="../media/image882.png"/><Relationship Id="rId7" Type="http://schemas.openxmlformats.org/officeDocument/2006/relationships/image" Target="../media/image781.png"/><Relationship Id="rId71" Type="http://schemas.openxmlformats.org/officeDocument/2006/relationships/image" Target="../media/image841.png"/><Relationship Id="rId92" Type="http://schemas.openxmlformats.org/officeDocument/2006/relationships/image" Target="../media/image860.png"/><Relationship Id="rId2" Type="http://schemas.openxmlformats.org/officeDocument/2006/relationships/notesSlide" Target="../notesSlides/notesSlide26.xml"/><Relationship Id="rId29" Type="http://schemas.openxmlformats.org/officeDocument/2006/relationships/image" Target="../media/image802.png"/><Relationship Id="rId24" Type="http://schemas.openxmlformats.org/officeDocument/2006/relationships/image" Target="../media/image797.png"/><Relationship Id="rId40" Type="http://schemas.openxmlformats.org/officeDocument/2006/relationships/image" Target="../media/image812.png"/><Relationship Id="rId45" Type="http://schemas.openxmlformats.org/officeDocument/2006/relationships/image" Target="../media/image817.png"/><Relationship Id="rId66" Type="http://schemas.openxmlformats.org/officeDocument/2006/relationships/image" Target="../media/image836.png"/><Relationship Id="rId87" Type="http://schemas.openxmlformats.org/officeDocument/2006/relationships/image" Target="../media/image855.png"/><Relationship Id="rId110" Type="http://schemas.openxmlformats.org/officeDocument/2006/relationships/image" Target="../media/image871.png"/><Relationship Id="rId115" Type="http://schemas.openxmlformats.org/officeDocument/2006/relationships/image" Target="../media/image876.png"/><Relationship Id="rId131" Type="http://schemas.openxmlformats.org/officeDocument/2006/relationships/image" Target="../media/image390.png"/><Relationship Id="rId61" Type="http://schemas.openxmlformats.org/officeDocument/2006/relationships/image" Target="../media/image832.png"/><Relationship Id="rId82" Type="http://schemas.openxmlformats.org/officeDocument/2006/relationships/image" Target="../media/image851.png"/><Relationship Id="rId19" Type="http://schemas.openxmlformats.org/officeDocument/2006/relationships/image" Target="../media/image792.png"/><Relationship Id="rId14" Type="http://schemas.openxmlformats.org/officeDocument/2006/relationships/image" Target="../media/image787.png"/><Relationship Id="rId30" Type="http://schemas.openxmlformats.org/officeDocument/2006/relationships/image" Target="../media/image803.png"/><Relationship Id="rId35" Type="http://schemas.openxmlformats.org/officeDocument/2006/relationships/image" Target="../media/image808.png"/><Relationship Id="rId56" Type="http://schemas.openxmlformats.org/officeDocument/2006/relationships/image" Target="../media/image828.png"/><Relationship Id="rId77" Type="http://schemas.openxmlformats.org/officeDocument/2006/relationships/image" Target="../media/image847.png"/><Relationship Id="rId100" Type="http://schemas.openxmlformats.org/officeDocument/2006/relationships/image" Target="../media/image575.png"/><Relationship Id="rId105" Type="http://schemas.openxmlformats.org/officeDocument/2006/relationships/image" Target="../media/image867.png"/><Relationship Id="rId126" Type="http://schemas.openxmlformats.org/officeDocument/2006/relationships/image" Target="../media/image623.png"/><Relationship Id="rId8" Type="http://schemas.openxmlformats.org/officeDocument/2006/relationships/image" Target="../media/image782.png"/><Relationship Id="rId51" Type="http://schemas.openxmlformats.org/officeDocument/2006/relationships/image" Target="../media/image823.png"/><Relationship Id="rId72" Type="http://schemas.openxmlformats.org/officeDocument/2006/relationships/image" Target="../media/image842.png"/><Relationship Id="rId93" Type="http://schemas.openxmlformats.org/officeDocument/2006/relationships/image" Target="../media/image492.png"/><Relationship Id="rId98" Type="http://schemas.openxmlformats.org/officeDocument/2006/relationships/image" Target="../media/image863.png"/><Relationship Id="rId121" Type="http://schemas.openxmlformats.org/officeDocument/2006/relationships/image" Target="../media/image881.png"/><Relationship Id="rId3" Type="http://schemas.openxmlformats.org/officeDocument/2006/relationships/image" Target="../media/image777.png"/><Relationship Id="rId25" Type="http://schemas.openxmlformats.org/officeDocument/2006/relationships/image" Target="../media/image798.png"/><Relationship Id="rId46" Type="http://schemas.openxmlformats.org/officeDocument/2006/relationships/image" Target="../media/image818.png"/><Relationship Id="rId67" Type="http://schemas.openxmlformats.org/officeDocument/2006/relationships/image" Target="../media/image837.png"/><Relationship Id="rId116" Type="http://schemas.openxmlformats.org/officeDocument/2006/relationships/image" Target="../media/image877.png"/><Relationship Id="rId20" Type="http://schemas.openxmlformats.org/officeDocument/2006/relationships/image" Target="../media/image793.png"/><Relationship Id="rId41" Type="http://schemas.openxmlformats.org/officeDocument/2006/relationships/image" Target="../media/image813.png"/><Relationship Id="rId62" Type="http://schemas.openxmlformats.org/officeDocument/2006/relationships/image" Target="../media/image833.png"/><Relationship Id="rId83" Type="http://schemas.openxmlformats.org/officeDocument/2006/relationships/image" Target="../media/image852.png"/><Relationship Id="rId88" Type="http://schemas.openxmlformats.org/officeDocument/2006/relationships/image" Target="../media/image856.png"/><Relationship Id="rId111" Type="http://schemas.openxmlformats.org/officeDocument/2006/relationships/image" Target="../media/image872.png"/><Relationship Id="rId132" Type="http://schemas.openxmlformats.org/officeDocument/2006/relationships/image" Target="../media/image392.png"/><Relationship Id="rId15" Type="http://schemas.openxmlformats.org/officeDocument/2006/relationships/image" Target="../media/image788.png"/><Relationship Id="rId36" Type="http://schemas.openxmlformats.org/officeDocument/2006/relationships/image" Target="../media/image809.png"/><Relationship Id="rId57" Type="http://schemas.openxmlformats.org/officeDocument/2006/relationships/image" Target="../media/image829.png"/><Relationship Id="rId106" Type="http://schemas.openxmlformats.org/officeDocument/2006/relationships/image" Target="../media/image868.png"/><Relationship Id="rId127" Type="http://schemas.openxmlformats.org/officeDocument/2006/relationships/image" Target="../media/image883.png"/><Relationship Id="rId10" Type="http://schemas.openxmlformats.org/officeDocument/2006/relationships/image" Target="../media/image784.png"/><Relationship Id="rId31" Type="http://schemas.openxmlformats.org/officeDocument/2006/relationships/image" Target="../media/image804.png"/><Relationship Id="rId52" Type="http://schemas.openxmlformats.org/officeDocument/2006/relationships/image" Target="../media/image824.png"/><Relationship Id="rId73" Type="http://schemas.openxmlformats.org/officeDocument/2006/relationships/image" Target="../media/image843.png"/><Relationship Id="rId78" Type="http://schemas.openxmlformats.org/officeDocument/2006/relationships/image" Target="../media/image848.png"/><Relationship Id="rId94" Type="http://schemas.openxmlformats.org/officeDocument/2006/relationships/image" Target="../media/image861.png"/><Relationship Id="rId99" Type="http://schemas.openxmlformats.org/officeDocument/2006/relationships/image" Target="../media/image761.png"/><Relationship Id="rId101" Type="http://schemas.openxmlformats.org/officeDocument/2006/relationships/image" Target="../media/image864.png"/><Relationship Id="rId122" Type="http://schemas.openxmlformats.org/officeDocument/2006/relationships/image" Target="../media/image51.png"/><Relationship Id="rId4" Type="http://schemas.openxmlformats.org/officeDocument/2006/relationships/image" Target="../media/image778.png"/><Relationship Id="rId9" Type="http://schemas.openxmlformats.org/officeDocument/2006/relationships/image" Target="../media/image783.png"/><Relationship Id="rId26" Type="http://schemas.openxmlformats.org/officeDocument/2006/relationships/image" Target="../media/image799.png"/><Relationship Id="rId47" Type="http://schemas.openxmlformats.org/officeDocument/2006/relationships/image" Target="../media/image819.png"/><Relationship Id="rId68" Type="http://schemas.openxmlformats.org/officeDocument/2006/relationships/image" Target="../media/image838.png"/><Relationship Id="rId89" Type="http://schemas.openxmlformats.org/officeDocument/2006/relationships/image" Target="../media/image857.png"/><Relationship Id="rId112" Type="http://schemas.openxmlformats.org/officeDocument/2006/relationships/image" Target="../media/image873.png"/><Relationship Id="rId133" Type="http://schemas.openxmlformats.org/officeDocument/2006/relationships/image" Target="../media/image387.png"/></Relationships>
</file>

<file path=ppt/slides/_rels/slide27.xml.rels><?xml version="1.0" encoding="UTF-8" standalone="yes"?>
<Relationships xmlns="http://schemas.openxmlformats.org/package/2006/relationships"><Relationship Id="rId8" Type="http://schemas.openxmlformats.org/officeDocument/2006/relationships/image" Target="../media/image888.png"/><Relationship Id="rId3" Type="http://schemas.openxmlformats.org/officeDocument/2006/relationships/hyperlink" Target="https://github.com/cncf/cnf-testbed" TargetMode="External"/><Relationship Id="rId7" Type="http://schemas.openxmlformats.org/officeDocument/2006/relationships/image" Target="../media/image887.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886.png"/><Relationship Id="rId11" Type="http://schemas.openxmlformats.org/officeDocument/2006/relationships/image" Target="../media/image891.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890.png"/><Relationship Id="rId4" Type="http://schemas.openxmlformats.org/officeDocument/2006/relationships/hyperlink" Target="https://www.packet.com/cnf" TargetMode="External"/><Relationship Id="rId9" Type="http://schemas.openxmlformats.org/officeDocument/2006/relationships/image" Target="../media/image889.png"/></Relationships>
</file>

<file path=ppt/slides/_rels/slide28.xml.rels><?xml version="1.0" encoding="UTF-8" standalone="yes"?>
<Relationships xmlns="http://schemas.openxmlformats.org/package/2006/relationships"><Relationship Id="rId8" Type="http://schemas.openxmlformats.org/officeDocument/2006/relationships/hyperlink" Target="https://events.linuxfoundation.org/kubecon-cloudnativecon-north-america/" TargetMode="External"/><Relationship Id="rId3" Type="http://schemas.openxmlformats.org/officeDocument/2006/relationships/hyperlink" Target="https://kubecon.io/" TargetMode="External"/><Relationship Id="rId7" Type="http://schemas.openxmlformats.org/officeDocument/2006/relationships/image" Target="../media/image893.jp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hyperlink" Target="https://events.linuxfoundation.cn/kubecon-cloudnativecon-open-source-summit-china/" TargetMode="External"/><Relationship Id="rId5" Type="http://schemas.openxmlformats.org/officeDocument/2006/relationships/image" Target="../media/image892.jpg"/><Relationship Id="rId4" Type="http://schemas.openxmlformats.org/officeDocument/2006/relationships/hyperlink" Target="https://events19.linuxfoundation.org/events/kubecon-cloudnativecon-europe-2020/" TargetMode="External"/><Relationship Id="rId9" Type="http://schemas.openxmlformats.org/officeDocument/2006/relationships/image" Target="../media/image894.png"/></Relationships>
</file>

<file path=ppt/slides/_rels/slide29.xml.rels><?xml version="1.0" encoding="UTF-8" standalone="yes"?>
<Relationships xmlns="http://schemas.openxmlformats.org/package/2006/relationships"><Relationship Id="rId8" Type="http://schemas.openxmlformats.org/officeDocument/2006/relationships/hyperlink" Target="https://events19.linuxfoundation.org/events/kubernetes-forum-seoul-2019/register/" TargetMode="External"/><Relationship Id="rId3" Type="http://schemas.openxmlformats.org/officeDocument/2006/relationships/image" Target="../media/image895.png"/><Relationship Id="rId7" Type="http://schemas.openxmlformats.org/officeDocument/2006/relationships/image" Target="../media/image897.png"/><Relationship Id="rId12" Type="http://schemas.openxmlformats.org/officeDocument/2006/relationships/image" Target="../media/image899.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events19.linuxfoundation.org/events/kubernetes-forum-bengaluru-2020/" TargetMode="External"/><Relationship Id="rId11" Type="http://schemas.openxmlformats.org/officeDocument/2006/relationships/hyperlink" Target="https://events19.linuxfoundation.org/events/kubernetes-forum-sydney-2019/register/" TargetMode="External"/><Relationship Id="rId5" Type="http://schemas.openxmlformats.org/officeDocument/2006/relationships/image" Target="../media/image896.png"/><Relationship Id="rId10" Type="http://schemas.openxmlformats.org/officeDocument/2006/relationships/image" Target="../media/image898.png"/><Relationship Id="rId4" Type="http://schemas.openxmlformats.org/officeDocument/2006/relationships/hyperlink" Target="https://cncf.io/sponsor" TargetMode="External"/><Relationship Id="rId9" Type="http://schemas.openxmlformats.org/officeDocument/2006/relationships/hyperlink" Target="https://events19.linuxfoundation.org/events/kubernetes-forum-delhi-2020/"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jp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3.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30.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901.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904.png"/><Relationship Id="rId4" Type="http://schemas.openxmlformats.org/officeDocument/2006/relationships/image" Target="../media/image903.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909.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908.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907.png"/><Relationship Id="rId5" Type="http://schemas.openxmlformats.org/officeDocument/2006/relationships/hyperlink" Target="https://www.cncf.io/blog/" TargetMode="External"/><Relationship Id="rId10" Type="http://schemas.openxmlformats.org/officeDocument/2006/relationships/image" Target="../media/image906.png"/><Relationship Id="rId4" Type="http://schemas.openxmlformats.org/officeDocument/2006/relationships/hyperlink" Target="https://www.cncf.io/community/recorded-events/" TargetMode="External"/><Relationship Id="rId9" Type="http://schemas.openxmlformats.org/officeDocument/2006/relationships/image" Target="../media/image905.png"/></Relationships>
</file>

<file path=ppt/slides/_rels/slide34.xml.rels><?xml version="1.0" encoding="UTF-8" standalone="yes"?>
<Relationships xmlns="http://schemas.openxmlformats.org/package/2006/relationships"><Relationship Id="rId8" Type="http://schemas.openxmlformats.org/officeDocument/2006/relationships/image" Target="../media/image912.png"/><Relationship Id="rId3" Type="http://schemas.openxmlformats.org/officeDocument/2006/relationships/hyperlink" Target="https://www.cncf.io/people/ambassadors/" TargetMode="External"/><Relationship Id="rId7" Type="http://schemas.openxmlformats.org/officeDocument/2006/relationships/image" Target="../media/image911.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910.png"/><Relationship Id="rId5" Type="http://schemas.openxmlformats.org/officeDocument/2006/relationships/hyperlink" Target="https://www.linuxfoundation.org/membership/" TargetMode="External"/><Relationship Id="rId10" Type="http://schemas.openxmlformats.org/officeDocument/2006/relationships/image" Target="../media/image905.png"/><Relationship Id="rId4" Type="http://schemas.openxmlformats.org/officeDocument/2006/relationships/hyperlink" Target="https://kubernetes.io/partners/" TargetMode="External"/><Relationship Id="rId9" Type="http://schemas.openxmlformats.org/officeDocument/2006/relationships/image" Target="../media/image913.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916.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915.png"/><Relationship Id="rId17" Type="http://schemas.openxmlformats.org/officeDocument/2006/relationships/image" Target="../media/image920.png"/><Relationship Id="rId2" Type="http://schemas.openxmlformats.org/officeDocument/2006/relationships/notesSlide" Target="../notesSlides/notesSlide35.xml"/><Relationship Id="rId16" Type="http://schemas.openxmlformats.org/officeDocument/2006/relationships/image" Target="../media/image919.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914.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918.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9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921.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922.png"/></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923.png"/></Relationships>
</file>

<file path=ppt/slides/_rels/slide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0.xml.rels><?xml version="1.0" encoding="UTF-8" standalone="yes"?>
<Relationships xmlns="http://schemas.openxmlformats.org/package/2006/relationships"><Relationship Id="rId3" Type="http://schemas.openxmlformats.org/officeDocument/2006/relationships/image" Target="../media/image924.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925.png"/><Relationship Id="rId4" Type="http://schemas.openxmlformats.org/officeDocument/2006/relationships/hyperlink" Target="https://www.cncf.io/people/end-user-commun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26.png"/><Relationship Id="rId7" Type="http://schemas.openxmlformats.org/officeDocument/2006/relationships/image" Target="../media/image930.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929.png"/><Relationship Id="rId5" Type="http://schemas.openxmlformats.org/officeDocument/2006/relationships/image" Target="../media/image928.png"/><Relationship Id="rId4" Type="http://schemas.openxmlformats.org/officeDocument/2006/relationships/image" Target="../media/image927.png"/></Relationships>
</file>

<file path=ppt/slides/_rels/slide43.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32.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96.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12factor.net/" TargetMode="External"/><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33.png"/></Relationships>
</file>

<file path=ppt/slides/_rels/slide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jp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934.png"/><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35.png"/><Relationship Id="rId7"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g"/><Relationship Id="rId9" Type="http://schemas.openxmlformats.org/officeDocument/2006/relationships/image" Target="../media/image96.png"/></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9.jpg"/><Relationship Id="rId7"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7.png"/><Relationship Id="rId4" Type="http://schemas.openxmlformats.org/officeDocument/2006/relationships/image" Target="../media/image90.png"/><Relationship Id="rId9" Type="http://schemas.openxmlformats.org/officeDocument/2006/relationships/image" Target="../media/image936.png"/></Relationships>
</file>

<file path=ppt/slides/_rels/slide5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jp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937.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38.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939.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40.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941.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942.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最终用户社区有130</a:t>
            </a:r>
            <a:r>
              <a:rPr lang="zh-CN" altLang="en-US" dirty="0"/>
              <a:t>多</a:t>
            </a:r>
            <a:r>
              <a:rPr lang="en-US" altLang="zh-CN" dirty="0"/>
              <a:t>家公司</a:t>
            </a:r>
            <a:endParaRPr b="0" i="0" u="none" strike="noStrike" cap="none" dirty="0">
              <a:solidFill>
                <a:srgbClr val="FFFFFF"/>
              </a:solidFill>
              <a:latin typeface="Helvetica Neue"/>
              <a:ea typeface="Helvetica Neue"/>
              <a:cs typeface="Helvetica Neue"/>
              <a:sym typeface="Helvetica Neue"/>
            </a:endParaRPr>
          </a:p>
        </p:txBody>
      </p:sp>
      <p:sp>
        <p:nvSpPr>
          <p:cNvPr id="365" name="Google Shape;365;p18"/>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14 non-public members</a:t>
            </a:r>
            <a:endParaRPr sz="1100" i="1"/>
          </a:p>
        </p:txBody>
      </p:sp>
      <p:pic>
        <p:nvPicPr>
          <p:cNvPr id="366" name="Google Shape;366;p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36004" y="1724373"/>
            <a:ext cx="398400" cy="236700"/>
          </a:xfrm>
          <a:prstGeom prst="rect">
            <a:avLst/>
          </a:prstGeom>
          <a:noFill/>
          <a:ln>
            <a:noFill/>
          </a:ln>
        </p:spPr>
      </p:pic>
      <p:pic>
        <p:nvPicPr>
          <p:cNvPr id="367" name="Google Shape;367;p1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375610" y="1697823"/>
            <a:ext cx="487500" cy="289800"/>
          </a:xfrm>
          <a:prstGeom prst="rect">
            <a:avLst/>
          </a:prstGeom>
          <a:noFill/>
          <a:ln>
            <a:noFill/>
          </a:ln>
        </p:spPr>
      </p:pic>
      <p:pic>
        <p:nvPicPr>
          <p:cNvPr id="368" name="Google Shape;368;p1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153265" y="4295154"/>
            <a:ext cx="724200" cy="186190"/>
          </a:xfrm>
          <a:prstGeom prst="rect">
            <a:avLst/>
          </a:prstGeom>
          <a:noFill/>
          <a:ln>
            <a:noFill/>
          </a:ln>
        </p:spPr>
      </p:pic>
      <p:pic>
        <p:nvPicPr>
          <p:cNvPr id="369" name="Google Shape;369;p1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787577" y="2532769"/>
            <a:ext cx="438475" cy="260805"/>
          </a:xfrm>
          <a:prstGeom prst="rect">
            <a:avLst/>
          </a:prstGeom>
          <a:noFill/>
          <a:ln>
            <a:noFill/>
          </a:ln>
        </p:spPr>
      </p:pic>
      <p:pic>
        <p:nvPicPr>
          <p:cNvPr id="370" name="Google Shape;370;p1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674451" y="4151875"/>
            <a:ext cx="487465" cy="472750"/>
          </a:xfrm>
          <a:prstGeom prst="rect">
            <a:avLst/>
          </a:prstGeom>
          <a:noFill/>
          <a:ln>
            <a:noFill/>
          </a:ln>
        </p:spPr>
      </p:pic>
      <p:pic>
        <p:nvPicPr>
          <p:cNvPr id="371" name="Google Shape;371;p1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991965" y="4248268"/>
            <a:ext cx="363750" cy="279963"/>
          </a:xfrm>
          <a:prstGeom prst="rect">
            <a:avLst/>
          </a:prstGeom>
          <a:noFill/>
          <a:ln>
            <a:noFill/>
          </a:ln>
        </p:spPr>
      </p:pic>
      <p:pic>
        <p:nvPicPr>
          <p:cNvPr id="372" name="Google Shape;372;p18" descr="Spredfast.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580060" y="3410793"/>
            <a:ext cx="620976" cy="186069"/>
          </a:xfrm>
          <a:prstGeom prst="rect">
            <a:avLst/>
          </a:prstGeom>
          <a:noFill/>
          <a:ln>
            <a:noFill/>
          </a:ln>
        </p:spPr>
      </p:pic>
      <p:pic>
        <p:nvPicPr>
          <p:cNvPr id="373" name="Google Shape;373;p18" descr="Screen Shot 2017-10-26 at 10.05.32 AM.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650165" y="4307465"/>
            <a:ext cx="724200" cy="161569"/>
          </a:xfrm>
          <a:prstGeom prst="rect">
            <a:avLst/>
          </a:prstGeom>
          <a:noFill/>
          <a:ln>
            <a:noFill/>
          </a:ln>
        </p:spPr>
      </p:pic>
      <p:pic>
        <p:nvPicPr>
          <p:cNvPr id="374" name="Google Shape;374;p18" descr="logo_ticketmaster-300x184.png"/>
          <p:cNvPicPr preferRelativeResize="0"/>
          <p:nvPr/>
        </p:nvPicPr>
        <p:blipFill rotWithShape="1">
          <a:blip r:embed="rId11" cstate="print">
            <a:alphaModFix/>
            <a:extLst>
              <a:ext uri="{28A0092B-C50C-407E-A947-70E740481C1C}">
                <a14:useLocalDpi xmlns:a14="http://schemas.microsoft.com/office/drawing/2010/main"/>
              </a:ext>
            </a:extLst>
          </a:blip>
          <a:srcRect t="25629" b="31156"/>
          <a:stretch/>
        </p:blipFill>
        <p:spPr>
          <a:xfrm>
            <a:off x="61463" y="3855948"/>
            <a:ext cx="724200" cy="186000"/>
          </a:xfrm>
          <a:prstGeom prst="rect">
            <a:avLst/>
          </a:prstGeom>
          <a:noFill/>
          <a:ln>
            <a:noFill/>
          </a:ln>
        </p:spPr>
      </p:pic>
      <p:pic>
        <p:nvPicPr>
          <p:cNvPr id="375" name="Google Shape;375;p1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1480" y="3447948"/>
            <a:ext cx="621000" cy="111761"/>
          </a:xfrm>
          <a:prstGeom prst="rect">
            <a:avLst/>
          </a:prstGeom>
          <a:noFill/>
          <a:ln>
            <a:noFill/>
          </a:ln>
        </p:spPr>
      </p:pic>
      <p:pic>
        <p:nvPicPr>
          <p:cNvPr id="376" name="Google Shape;376;p1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8559405" y="2974000"/>
            <a:ext cx="578426" cy="195052"/>
          </a:xfrm>
          <a:prstGeom prst="rect">
            <a:avLst/>
          </a:prstGeom>
          <a:noFill/>
          <a:ln>
            <a:noFill/>
          </a:ln>
        </p:spPr>
      </p:pic>
      <p:pic>
        <p:nvPicPr>
          <p:cNvPr id="377" name="Google Shape;377;p1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053220" y="2934662"/>
            <a:ext cx="403200" cy="273727"/>
          </a:xfrm>
          <a:prstGeom prst="rect">
            <a:avLst/>
          </a:prstGeom>
          <a:noFill/>
          <a:ln>
            <a:noFill/>
          </a:ln>
        </p:spPr>
      </p:pic>
      <p:pic>
        <p:nvPicPr>
          <p:cNvPr id="378" name="Google Shape;378;p18"/>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2462523" y="2184467"/>
            <a:ext cx="487500" cy="173961"/>
          </a:xfrm>
          <a:prstGeom prst="rect">
            <a:avLst/>
          </a:prstGeom>
          <a:noFill/>
          <a:ln>
            <a:noFill/>
          </a:ln>
        </p:spPr>
      </p:pic>
      <p:pic>
        <p:nvPicPr>
          <p:cNvPr id="379" name="Google Shape;379;p18"/>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12241" y="2185819"/>
            <a:ext cx="487500" cy="171258"/>
          </a:xfrm>
          <a:prstGeom prst="rect">
            <a:avLst/>
          </a:prstGeom>
          <a:noFill/>
          <a:ln>
            <a:noFill/>
          </a:ln>
        </p:spPr>
      </p:pic>
      <p:pic>
        <p:nvPicPr>
          <p:cNvPr id="380" name="Google Shape;380;p1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01789" y="3414102"/>
            <a:ext cx="549900" cy="179452"/>
          </a:xfrm>
          <a:prstGeom prst="rect">
            <a:avLst/>
          </a:prstGeom>
          <a:noFill/>
          <a:ln>
            <a:noFill/>
          </a:ln>
        </p:spPr>
      </p:pic>
      <p:pic>
        <p:nvPicPr>
          <p:cNvPr id="381" name="Google Shape;381;p18"/>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3276416" y="4329237"/>
            <a:ext cx="657300" cy="118025"/>
          </a:xfrm>
          <a:prstGeom prst="rect">
            <a:avLst/>
          </a:prstGeom>
          <a:noFill/>
          <a:ln>
            <a:noFill/>
          </a:ln>
        </p:spPr>
      </p:pic>
      <p:pic>
        <p:nvPicPr>
          <p:cNvPr id="382" name="Google Shape;382;p1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488865" y="4317254"/>
            <a:ext cx="549900" cy="141991"/>
          </a:xfrm>
          <a:prstGeom prst="rect">
            <a:avLst/>
          </a:prstGeom>
          <a:noFill/>
          <a:ln>
            <a:noFill/>
          </a:ln>
        </p:spPr>
      </p:pic>
      <p:pic>
        <p:nvPicPr>
          <p:cNvPr id="383" name="Google Shape;383;p18"/>
          <p:cNvPicPr preferRelativeResize="0"/>
          <p:nvPr/>
        </p:nvPicPr>
        <p:blipFill rotWithShape="1">
          <a:blip r:embed="rId20" cstate="print">
            <a:alphaModFix/>
            <a:extLst>
              <a:ext uri="{28A0092B-C50C-407E-A947-70E740481C1C}">
                <a14:useLocalDpi xmlns:a14="http://schemas.microsoft.com/office/drawing/2010/main"/>
              </a:ext>
            </a:extLst>
          </a:blip>
          <a:srcRect r="-725"/>
          <a:stretch/>
        </p:blipFill>
        <p:spPr>
          <a:xfrm>
            <a:off x="6412145" y="1432681"/>
            <a:ext cx="438475" cy="136471"/>
          </a:xfrm>
          <a:prstGeom prst="rect">
            <a:avLst/>
          </a:prstGeom>
          <a:noFill/>
          <a:ln>
            <a:noFill/>
          </a:ln>
        </p:spPr>
      </p:pic>
      <p:pic>
        <p:nvPicPr>
          <p:cNvPr id="384" name="Google Shape;384;p1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032327" y="2551847"/>
            <a:ext cx="487500" cy="222649"/>
          </a:xfrm>
          <a:prstGeom prst="rect">
            <a:avLst/>
          </a:prstGeom>
          <a:noFill/>
          <a:ln>
            <a:noFill/>
          </a:ln>
        </p:spPr>
      </p:pic>
      <p:pic>
        <p:nvPicPr>
          <p:cNvPr id="385" name="Google Shape;385;p1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241126" y="2995958"/>
            <a:ext cx="487500" cy="151136"/>
          </a:xfrm>
          <a:prstGeom prst="rect">
            <a:avLst/>
          </a:prstGeom>
          <a:noFill/>
          <a:ln>
            <a:noFill/>
          </a:ln>
        </p:spPr>
      </p:pic>
      <p:pic>
        <p:nvPicPr>
          <p:cNvPr id="386" name="Google Shape;386;p1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034794" y="3426224"/>
            <a:ext cx="578425" cy="155208"/>
          </a:xfrm>
          <a:prstGeom prst="rect">
            <a:avLst/>
          </a:prstGeom>
          <a:noFill/>
          <a:ln>
            <a:noFill/>
          </a:ln>
        </p:spPr>
      </p:pic>
      <p:pic>
        <p:nvPicPr>
          <p:cNvPr id="387" name="Google Shape;387;p1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499061" y="3010657"/>
            <a:ext cx="620975" cy="121738"/>
          </a:xfrm>
          <a:prstGeom prst="rect">
            <a:avLst/>
          </a:prstGeom>
          <a:noFill/>
          <a:ln>
            <a:noFill/>
          </a:ln>
        </p:spPr>
      </p:pic>
      <p:pic>
        <p:nvPicPr>
          <p:cNvPr id="388" name="Google Shape;388;p1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679263" y="3012350"/>
            <a:ext cx="657300" cy="118352"/>
          </a:xfrm>
          <a:prstGeom prst="rect">
            <a:avLst/>
          </a:prstGeom>
          <a:noFill/>
          <a:ln>
            <a:noFill/>
          </a:ln>
        </p:spPr>
      </p:pic>
      <p:pic>
        <p:nvPicPr>
          <p:cNvPr id="389" name="Google Shape;389;p18"/>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4329407" y="3292185"/>
            <a:ext cx="487478" cy="423286"/>
          </a:xfrm>
          <a:prstGeom prst="rect">
            <a:avLst/>
          </a:prstGeom>
          <a:noFill/>
          <a:ln>
            <a:noFill/>
          </a:ln>
        </p:spPr>
      </p:pic>
      <p:pic>
        <p:nvPicPr>
          <p:cNvPr id="390" name="Google Shape;390;p1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202765" y="2116665"/>
            <a:ext cx="403200" cy="309565"/>
          </a:xfrm>
          <a:prstGeom prst="rect">
            <a:avLst/>
          </a:prstGeom>
          <a:noFill/>
          <a:ln>
            <a:noFill/>
          </a:ln>
        </p:spPr>
      </p:pic>
      <p:pic>
        <p:nvPicPr>
          <p:cNvPr id="391" name="Google Shape;391;p1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418973" y="3430391"/>
            <a:ext cx="487450" cy="146873"/>
          </a:xfrm>
          <a:prstGeom prst="rect">
            <a:avLst/>
          </a:prstGeom>
          <a:noFill/>
          <a:ln>
            <a:noFill/>
          </a:ln>
        </p:spPr>
      </p:pic>
      <p:pic>
        <p:nvPicPr>
          <p:cNvPr id="392" name="Google Shape;392;p1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567762" y="3435077"/>
            <a:ext cx="549900" cy="137503"/>
          </a:xfrm>
          <a:prstGeom prst="rect">
            <a:avLst/>
          </a:prstGeom>
          <a:noFill/>
          <a:ln>
            <a:noFill/>
          </a:ln>
        </p:spPr>
      </p:pic>
      <p:pic>
        <p:nvPicPr>
          <p:cNvPr id="393" name="Google Shape;393;p1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028107" y="1426078"/>
            <a:ext cx="487476" cy="149677"/>
          </a:xfrm>
          <a:prstGeom prst="rect">
            <a:avLst/>
          </a:prstGeom>
          <a:noFill/>
          <a:ln>
            <a:noFill/>
          </a:ln>
        </p:spPr>
      </p:pic>
      <p:pic>
        <p:nvPicPr>
          <p:cNvPr id="394" name="Google Shape;394;p1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3865085" y="1741007"/>
            <a:ext cx="549900" cy="203431"/>
          </a:xfrm>
          <a:prstGeom prst="rect">
            <a:avLst/>
          </a:prstGeom>
          <a:noFill/>
          <a:ln>
            <a:noFill/>
          </a:ln>
        </p:spPr>
      </p:pic>
      <p:pic>
        <p:nvPicPr>
          <p:cNvPr id="395" name="Google Shape;395;p1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518596" y="3879227"/>
            <a:ext cx="778500" cy="139443"/>
          </a:xfrm>
          <a:prstGeom prst="rect">
            <a:avLst/>
          </a:prstGeom>
          <a:noFill/>
          <a:ln>
            <a:noFill/>
          </a:ln>
        </p:spPr>
      </p:pic>
      <p:pic>
        <p:nvPicPr>
          <p:cNvPr id="396" name="Google Shape;396;p1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048216" y="4291168"/>
            <a:ext cx="487449" cy="194162"/>
          </a:xfrm>
          <a:prstGeom prst="rect">
            <a:avLst/>
          </a:prstGeom>
          <a:noFill/>
          <a:ln>
            <a:noFill/>
          </a:ln>
        </p:spPr>
      </p:pic>
      <p:pic>
        <p:nvPicPr>
          <p:cNvPr id="397" name="Google Shape;397;p18"/>
          <p:cNvPicPr preferRelativeResize="0"/>
          <p:nvPr/>
        </p:nvPicPr>
        <p:blipFill rotWithShape="1">
          <a:blip r:embed="rId34" cstate="print">
            <a:alphaModFix/>
            <a:extLst>
              <a:ext uri="{28A0092B-C50C-407E-A947-70E740481C1C}">
                <a14:useLocalDpi xmlns:a14="http://schemas.microsoft.com/office/drawing/2010/main"/>
              </a:ext>
            </a:extLst>
          </a:blip>
          <a:srcRect l="16811" t="17367" r="15725" b="16847"/>
          <a:stretch/>
        </p:blipFill>
        <p:spPr>
          <a:xfrm>
            <a:off x="4951468" y="2879974"/>
            <a:ext cx="324750" cy="383103"/>
          </a:xfrm>
          <a:prstGeom prst="rect">
            <a:avLst/>
          </a:prstGeom>
          <a:noFill/>
          <a:ln>
            <a:noFill/>
          </a:ln>
        </p:spPr>
      </p:pic>
      <p:pic>
        <p:nvPicPr>
          <p:cNvPr id="398" name="Google Shape;398;p1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862150" y="4310299"/>
            <a:ext cx="697800" cy="155902"/>
          </a:xfrm>
          <a:prstGeom prst="rect">
            <a:avLst/>
          </a:prstGeom>
          <a:noFill/>
          <a:ln>
            <a:noFill/>
          </a:ln>
        </p:spPr>
      </p:pic>
      <p:pic>
        <p:nvPicPr>
          <p:cNvPr id="399" name="Google Shape;399;p18"/>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3320484" y="3000545"/>
            <a:ext cx="697800" cy="141962"/>
          </a:xfrm>
          <a:prstGeom prst="rect">
            <a:avLst/>
          </a:prstGeom>
          <a:noFill/>
          <a:ln>
            <a:noFill/>
          </a:ln>
        </p:spPr>
      </p:pic>
      <p:pic>
        <p:nvPicPr>
          <p:cNvPr id="400" name="Google Shape;400;p1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852127" y="3349983"/>
            <a:ext cx="438475" cy="307691"/>
          </a:xfrm>
          <a:prstGeom prst="rect">
            <a:avLst/>
          </a:prstGeom>
          <a:noFill/>
          <a:ln>
            <a:noFill/>
          </a:ln>
        </p:spPr>
      </p:pic>
      <p:pic>
        <p:nvPicPr>
          <p:cNvPr id="401" name="Google Shape;401;p18"/>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97500" y="4303129"/>
            <a:ext cx="778500" cy="170240"/>
          </a:xfrm>
          <a:prstGeom prst="rect">
            <a:avLst/>
          </a:prstGeom>
          <a:noFill/>
          <a:ln>
            <a:noFill/>
          </a:ln>
        </p:spPr>
      </p:pic>
      <p:pic>
        <p:nvPicPr>
          <p:cNvPr id="402" name="Google Shape;402;p1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4347744" y="1410082"/>
            <a:ext cx="549900" cy="181669"/>
          </a:xfrm>
          <a:prstGeom prst="rect">
            <a:avLst/>
          </a:prstGeom>
          <a:noFill/>
          <a:ln>
            <a:noFill/>
          </a:ln>
        </p:spPr>
      </p:pic>
      <p:pic>
        <p:nvPicPr>
          <p:cNvPr id="403" name="Google Shape;403;p1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10851" y="3359134"/>
            <a:ext cx="403200" cy="289388"/>
          </a:xfrm>
          <a:prstGeom prst="rect">
            <a:avLst/>
          </a:prstGeom>
          <a:noFill/>
          <a:ln>
            <a:noFill/>
          </a:ln>
        </p:spPr>
      </p:pic>
      <p:pic>
        <p:nvPicPr>
          <p:cNvPr id="404" name="Google Shape;404;p18"/>
          <p:cNvPicPr preferRelativeResize="0"/>
          <p:nvPr/>
        </p:nvPicPr>
        <p:blipFill>
          <a:blip r:embed="rId41">
            <a:alphaModFix/>
          </a:blip>
          <a:stretch>
            <a:fillRect/>
          </a:stretch>
        </p:blipFill>
        <p:spPr>
          <a:xfrm>
            <a:off x="990500" y="4315051"/>
            <a:ext cx="757150" cy="146397"/>
          </a:xfrm>
          <a:prstGeom prst="rect">
            <a:avLst/>
          </a:prstGeom>
          <a:noFill/>
          <a:ln>
            <a:noFill/>
          </a:ln>
        </p:spPr>
      </p:pic>
      <p:pic>
        <p:nvPicPr>
          <p:cNvPr id="405" name="Google Shape;405;p1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841917" y="1720720"/>
            <a:ext cx="398400" cy="244005"/>
          </a:xfrm>
          <a:prstGeom prst="rect">
            <a:avLst/>
          </a:prstGeom>
          <a:noFill/>
          <a:ln>
            <a:noFill/>
          </a:ln>
        </p:spPr>
      </p:pic>
      <p:pic>
        <p:nvPicPr>
          <p:cNvPr id="406" name="Google Shape;406;p1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97511" y="1740896"/>
            <a:ext cx="403200" cy="203653"/>
          </a:xfrm>
          <a:prstGeom prst="rect">
            <a:avLst/>
          </a:prstGeom>
          <a:noFill/>
          <a:ln>
            <a:noFill/>
          </a:ln>
        </p:spPr>
      </p:pic>
      <p:pic>
        <p:nvPicPr>
          <p:cNvPr id="407" name="Google Shape;407;p1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621147" y="1759921"/>
            <a:ext cx="621000" cy="165604"/>
          </a:xfrm>
          <a:prstGeom prst="rect">
            <a:avLst/>
          </a:prstGeom>
          <a:noFill/>
          <a:ln>
            <a:noFill/>
          </a:ln>
        </p:spPr>
      </p:pic>
      <p:pic>
        <p:nvPicPr>
          <p:cNvPr id="408" name="Google Shape;408;p1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377441" y="1762481"/>
            <a:ext cx="697800" cy="160483"/>
          </a:xfrm>
          <a:prstGeom prst="rect">
            <a:avLst/>
          </a:prstGeom>
          <a:noFill/>
          <a:ln>
            <a:noFill/>
          </a:ln>
        </p:spPr>
      </p:pic>
      <p:pic>
        <p:nvPicPr>
          <p:cNvPr id="409" name="Google Shape;409;p1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945256" y="3437663"/>
            <a:ext cx="778500" cy="132329"/>
          </a:xfrm>
          <a:prstGeom prst="rect">
            <a:avLst/>
          </a:prstGeom>
          <a:noFill/>
          <a:ln>
            <a:noFill/>
          </a:ln>
        </p:spPr>
      </p:pic>
      <p:pic>
        <p:nvPicPr>
          <p:cNvPr id="410" name="Google Shape;410;p1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41290" y="3901338"/>
            <a:ext cx="620975" cy="95220"/>
          </a:xfrm>
          <a:prstGeom prst="rect">
            <a:avLst/>
          </a:prstGeom>
          <a:noFill/>
          <a:ln>
            <a:noFill/>
          </a:ln>
        </p:spPr>
      </p:pic>
      <p:pic>
        <p:nvPicPr>
          <p:cNvPr id="411" name="Google Shape;411;p1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141055" y="3889185"/>
            <a:ext cx="578425" cy="119526"/>
          </a:xfrm>
          <a:prstGeom prst="rect">
            <a:avLst/>
          </a:prstGeom>
          <a:noFill/>
          <a:ln>
            <a:noFill/>
          </a:ln>
        </p:spPr>
      </p:pic>
      <p:pic>
        <p:nvPicPr>
          <p:cNvPr id="412" name="Google Shape;412;p1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354239" y="2559607"/>
            <a:ext cx="549900" cy="207128"/>
          </a:xfrm>
          <a:prstGeom prst="rect">
            <a:avLst/>
          </a:prstGeom>
          <a:noFill/>
          <a:ln>
            <a:noFill/>
          </a:ln>
        </p:spPr>
      </p:pic>
      <p:pic>
        <p:nvPicPr>
          <p:cNvPr id="413" name="Google Shape;413;p1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535578" y="3744572"/>
            <a:ext cx="549850" cy="408752"/>
          </a:xfrm>
          <a:prstGeom prst="rect">
            <a:avLst/>
          </a:prstGeom>
          <a:noFill/>
          <a:ln>
            <a:noFill/>
          </a:ln>
        </p:spPr>
      </p:pic>
      <p:pic>
        <p:nvPicPr>
          <p:cNvPr id="414" name="Google Shape;414;p1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414186" y="3828454"/>
            <a:ext cx="657300" cy="240989"/>
          </a:xfrm>
          <a:prstGeom prst="rect">
            <a:avLst/>
          </a:prstGeom>
          <a:noFill/>
          <a:ln>
            <a:noFill/>
          </a:ln>
        </p:spPr>
      </p:pic>
      <p:pic>
        <p:nvPicPr>
          <p:cNvPr id="415" name="Google Shape;415;p18" descr="C1_Core_NG_RGB_R-01.png"/>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84959" y="1410316"/>
            <a:ext cx="438600" cy="181200"/>
          </a:xfrm>
          <a:prstGeom prst="rect">
            <a:avLst/>
          </a:prstGeom>
          <a:noFill/>
          <a:ln>
            <a:noFill/>
          </a:ln>
        </p:spPr>
      </p:pic>
      <p:pic>
        <p:nvPicPr>
          <p:cNvPr id="416" name="Google Shape;416;p1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6256617" y="937136"/>
            <a:ext cx="549900" cy="327097"/>
          </a:xfrm>
          <a:prstGeom prst="rect">
            <a:avLst/>
          </a:prstGeom>
          <a:noFill/>
          <a:ln>
            <a:noFill/>
          </a:ln>
        </p:spPr>
      </p:pic>
      <p:pic>
        <p:nvPicPr>
          <p:cNvPr id="417" name="Google Shape;417;p1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8575" y="991006"/>
            <a:ext cx="324750" cy="219357"/>
          </a:xfrm>
          <a:prstGeom prst="rect">
            <a:avLst/>
          </a:prstGeom>
          <a:noFill/>
          <a:ln>
            <a:noFill/>
          </a:ln>
        </p:spPr>
      </p:pic>
      <p:pic>
        <p:nvPicPr>
          <p:cNvPr id="418" name="Google Shape;418;p1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940484" y="1014732"/>
            <a:ext cx="324751" cy="171906"/>
          </a:xfrm>
          <a:prstGeom prst="rect">
            <a:avLst/>
          </a:prstGeom>
          <a:noFill/>
          <a:ln>
            <a:noFill/>
          </a:ln>
        </p:spPr>
      </p:pic>
      <p:pic>
        <p:nvPicPr>
          <p:cNvPr id="419" name="Google Shape;419;p1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278559" y="1055206"/>
            <a:ext cx="620975" cy="90957"/>
          </a:xfrm>
          <a:prstGeom prst="rect">
            <a:avLst/>
          </a:prstGeom>
          <a:noFill/>
          <a:ln>
            <a:noFill/>
          </a:ln>
        </p:spPr>
      </p:pic>
      <p:pic>
        <p:nvPicPr>
          <p:cNvPr id="420" name="Google Shape;420;p1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441191" y="951393"/>
            <a:ext cx="487475" cy="298583"/>
          </a:xfrm>
          <a:prstGeom prst="rect">
            <a:avLst/>
          </a:prstGeom>
          <a:noFill/>
          <a:ln>
            <a:noFill/>
          </a:ln>
        </p:spPr>
      </p:pic>
      <p:pic>
        <p:nvPicPr>
          <p:cNvPr id="421" name="Google Shape;421;p1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399202" y="1015463"/>
            <a:ext cx="549850" cy="170442"/>
          </a:xfrm>
          <a:prstGeom prst="rect">
            <a:avLst/>
          </a:prstGeom>
          <a:noFill/>
          <a:ln>
            <a:noFill/>
          </a:ln>
        </p:spPr>
      </p:pic>
      <p:pic>
        <p:nvPicPr>
          <p:cNvPr id="422" name="Google Shape;422;p1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87292" y="1039068"/>
            <a:ext cx="657300" cy="123232"/>
          </a:xfrm>
          <a:prstGeom prst="rect">
            <a:avLst/>
          </a:prstGeom>
          <a:noFill/>
          <a:ln>
            <a:noFill/>
          </a:ln>
        </p:spPr>
      </p:pic>
      <p:pic>
        <p:nvPicPr>
          <p:cNvPr id="423" name="Google Shape;423;p1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156958" y="1406734"/>
            <a:ext cx="621000" cy="188365"/>
          </a:xfrm>
          <a:prstGeom prst="rect">
            <a:avLst/>
          </a:prstGeom>
          <a:noFill/>
          <a:ln>
            <a:noFill/>
          </a:ln>
        </p:spPr>
      </p:pic>
      <p:pic>
        <p:nvPicPr>
          <p:cNvPr id="424" name="Google Shape;424;p1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717368" y="944459"/>
            <a:ext cx="268496" cy="312451"/>
          </a:xfrm>
          <a:prstGeom prst="rect">
            <a:avLst/>
          </a:prstGeom>
          <a:noFill/>
          <a:ln>
            <a:noFill/>
          </a:ln>
        </p:spPr>
      </p:pic>
      <p:pic>
        <p:nvPicPr>
          <p:cNvPr id="425" name="Google Shape;425;p1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033501" y="963204"/>
            <a:ext cx="549900" cy="274960"/>
          </a:xfrm>
          <a:prstGeom prst="rect">
            <a:avLst/>
          </a:prstGeom>
          <a:noFill/>
          <a:ln>
            <a:noFill/>
          </a:ln>
        </p:spPr>
      </p:pic>
      <p:pic>
        <p:nvPicPr>
          <p:cNvPr id="426" name="Google Shape;426;p18"/>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2194494" y="3846384"/>
            <a:ext cx="268475" cy="205128"/>
          </a:xfrm>
          <a:prstGeom prst="rect">
            <a:avLst/>
          </a:prstGeom>
          <a:noFill/>
          <a:ln>
            <a:noFill/>
          </a:ln>
        </p:spPr>
      </p:pic>
      <p:pic>
        <p:nvPicPr>
          <p:cNvPr id="427" name="Google Shape;427;p1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577358" y="1442079"/>
            <a:ext cx="657300" cy="117675"/>
          </a:xfrm>
          <a:prstGeom prst="rect">
            <a:avLst/>
          </a:prstGeom>
          <a:noFill/>
          <a:ln>
            <a:noFill/>
          </a:ln>
        </p:spPr>
      </p:pic>
      <p:pic>
        <p:nvPicPr>
          <p:cNvPr id="428" name="Google Shape;428;p1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3858706" y="2103106"/>
            <a:ext cx="549900" cy="336683"/>
          </a:xfrm>
          <a:prstGeom prst="rect">
            <a:avLst/>
          </a:prstGeom>
          <a:noFill/>
          <a:ln>
            <a:noFill/>
          </a:ln>
        </p:spPr>
      </p:pic>
      <p:pic>
        <p:nvPicPr>
          <p:cNvPr id="429" name="Google Shape;429;p18"/>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2829166" y="2962005"/>
            <a:ext cx="268475" cy="219042"/>
          </a:xfrm>
          <a:prstGeom prst="rect">
            <a:avLst/>
          </a:prstGeom>
          <a:noFill/>
          <a:ln>
            <a:noFill/>
          </a:ln>
        </p:spPr>
      </p:pic>
      <p:pic>
        <p:nvPicPr>
          <p:cNvPr id="430" name="Google Shape;430;p1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550279" y="1718934"/>
            <a:ext cx="657300" cy="247577"/>
          </a:xfrm>
          <a:prstGeom prst="rect">
            <a:avLst/>
          </a:prstGeom>
          <a:noFill/>
          <a:ln>
            <a:noFill/>
          </a:ln>
        </p:spPr>
      </p:pic>
      <p:pic>
        <p:nvPicPr>
          <p:cNvPr id="431" name="Google Shape;431;p1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342873" y="1660848"/>
            <a:ext cx="363750" cy="363750"/>
          </a:xfrm>
          <a:prstGeom prst="rect">
            <a:avLst/>
          </a:prstGeom>
          <a:noFill/>
          <a:ln>
            <a:noFill/>
          </a:ln>
        </p:spPr>
      </p:pic>
      <p:pic>
        <p:nvPicPr>
          <p:cNvPr id="432" name="Google Shape;432;p1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7572" y="1449599"/>
            <a:ext cx="549900" cy="102634"/>
          </a:xfrm>
          <a:prstGeom prst="rect">
            <a:avLst/>
          </a:prstGeom>
          <a:noFill/>
          <a:ln>
            <a:noFill/>
          </a:ln>
        </p:spPr>
      </p:pic>
      <p:pic>
        <p:nvPicPr>
          <p:cNvPr id="433" name="Google Shape;433;p1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962367" y="1715568"/>
            <a:ext cx="778500" cy="254310"/>
          </a:xfrm>
          <a:prstGeom prst="rect">
            <a:avLst/>
          </a:prstGeom>
          <a:noFill/>
          <a:ln>
            <a:noFill/>
          </a:ln>
        </p:spPr>
      </p:pic>
      <p:pic>
        <p:nvPicPr>
          <p:cNvPr id="434" name="Google Shape;434;p1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775107" y="3794818"/>
            <a:ext cx="363750" cy="308261"/>
          </a:xfrm>
          <a:prstGeom prst="rect">
            <a:avLst/>
          </a:prstGeom>
          <a:noFill/>
          <a:ln>
            <a:noFill/>
          </a:ln>
        </p:spPr>
      </p:pic>
      <p:pic>
        <p:nvPicPr>
          <p:cNvPr id="435" name="Google Shape;435;p1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401046" y="1436333"/>
            <a:ext cx="578425" cy="129167"/>
          </a:xfrm>
          <a:prstGeom prst="rect">
            <a:avLst/>
          </a:prstGeom>
          <a:noFill/>
          <a:ln>
            <a:noFill/>
          </a:ln>
        </p:spPr>
      </p:pic>
      <p:pic>
        <p:nvPicPr>
          <p:cNvPr id="436" name="Google Shape;436;p1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682781" y="1424550"/>
            <a:ext cx="487475" cy="152732"/>
          </a:xfrm>
          <a:prstGeom prst="rect">
            <a:avLst/>
          </a:prstGeom>
          <a:noFill/>
          <a:ln>
            <a:noFill/>
          </a:ln>
        </p:spPr>
      </p:pic>
      <p:pic>
        <p:nvPicPr>
          <p:cNvPr id="437" name="Google Shape;437;p1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488176" y="3896054"/>
            <a:ext cx="991775" cy="105789"/>
          </a:xfrm>
          <a:prstGeom prst="rect">
            <a:avLst/>
          </a:prstGeom>
          <a:noFill/>
          <a:ln>
            <a:noFill/>
          </a:ln>
        </p:spPr>
      </p:pic>
      <p:pic>
        <p:nvPicPr>
          <p:cNvPr id="438" name="Google Shape;438;p1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075131" y="1346779"/>
            <a:ext cx="324740" cy="308275"/>
          </a:xfrm>
          <a:prstGeom prst="rect">
            <a:avLst/>
          </a:prstGeom>
          <a:noFill/>
          <a:ln>
            <a:noFill/>
          </a:ln>
        </p:spPr>
      </p:pic>
      <p:pic>
        <p:nvPicPr>
          <p:cNvPr id="439" name="Google Shape;439;p18"/>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693070" y="1438814"/>
            <a:ext cx="621000" cy="124204"/>
          </a:xfrm>
          <a:prstGeom prst="rect">
            <a:avLst/>
          </a:prstGeom>
          <a:noFill/>
          <a:ln>
            <a:noFill/>
          </a:ln>
        </p:spPr>
      </p:pic>
      <p:pic>
        <p:nvPicPr>
          <p:cNvPr id="440" name="Google Shape;440;p1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949207" y="2995970"/>
            <a:ext cx="620975" cy="151112"/>
          </a:xfrm>
          <a:prstGeom prst="rect">
            <a:avLst/>
          </a:prstGeom>
          <a:noFill/>
          <a:ln>
            <a:noFill/>
          </a:ln>
        </p:spPr>
      </p:pic>
      <p:pic>
        <p:nvPicPr>
          <p:cNvPr id="441" name="Google Shape;441;p1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1793024" y="3020021"/>
            <a:ext cx="813300" cy="103010"/>
          </a:xfrm>
          <a:prstGeom prst="rect">
            <a:avLst/>
          </a:prstGeom>
          <a:noFill/>
          <a:ln>
            <a:noFill/>
          </a:ln>
        </p:spPr>
      </p:pic>
      <p:pic>
        <p:nvPicPr>
          <p:cNvPr id="442" name="Google Shape;442;p1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517892" y="3862016"/>
            <a:ext cx="620975" cy="173865"/>
          </a:xfrm>
          <a:prstGeom prst="rect">
            <a:avLst/>
          </a:prstGeom>
          <a:noFill/>
          <a:ln>
            <a:noFill/>
          </a:ln>
        </p:spPr>
      </p:pic>
      <p:pic>
        <p:nvPicPr>
          <p:cNvPr id="443" name="Google Shape;443;p1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169698" y="1772054"/>
            <a:ext cx="657375" cy="141337"/>
          </a:xfrm>
          <a:prstGeom prst="rect">
            <a:avLst/>
          </a:prstGeom>
          <a:noFill/>
          <a:ln>
            <a:noFill/>
          </a:ln>
        </p:spPr>
      </p:pic>
      <p:pic>
        <p:nvPicPr>
          <p:cNvPr id="444" name="Google Shape;444;p1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6998404" y="1766556"/>
            <a:ext cx="487450" cy="152334"/>
          </a:xfrm>
          <a:prstGeom prst="rect">
            <a:avLst/>
          </a:prstGeom>
          <a:noFill/>
          <a:ln>
            <a:noFill/>
          </a:ln>
        </p:spPr>
      </p:pic>
      <p:pic>
        <p:nvPicPr>
          <p:cNvPr id="445" name="Google Shape;445;p18"/>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2049218" y="3377080"/>
            <a:ext cx="724199" cy="253495"/>
          </a:xfrm>
          <a:prstGeom prst="rect">
            <a:avLst/>
          </a:prstGeom>
          <a:noFill/>
          <a:ln>
            <a:noFill/>
          </a:ln>
        </p:spPr>
      </p:pic>
      <p:pic>
        <p:nvPicPr>
          <p:cNvPr id="446" name="Google Shape;446;p1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194483" y="3842134"/>
            <a:ext cx="487449" cy="213628"/>
          </a:xfrm>
          <a:prstGeom prst="rect">
            <a:avLst/>
          </a:prstGeom>
          <a:noFill/>
          <a:ln>
            <a:noFill/>
          </a:ln>
        </p:spPr>
      </p:pic>
      <p:pic>
        <p:nvPicPr>
          <p:cNvPr id="447" name="Google Shape;447;p1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470215" y="4356492"/>
            <a:ext cx="1058372" cy="63515"/>
          </a:xfrm>
          <a:prstGeom prst="rect">
            <a:avLst/>
          </a:prstGeom>
          <a:noFill/>
          <a:ln>
            <a:noFill/>
          </a:ln>
        </p:spPr>
      </p:pic>
      <p:pic>
        <p:nvPicPr>
          <p:cNvPr id="448" name="Google Shape;448;p1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552482" y="2193667"/>
            <a:ext cx="657300" cy="155563"/>
          </a:xfrm>
          <a:prstGeom prst="rect">
            <a:avLst/>
          </a:prstGeom>
          <a:noFill/>
          <a:ln>
            <a:noFill/>
          </a:ln>
        </p:spPr>
      </p:pic>
      <p:pic>
        <p:nvPicPr>
          <p:cNvPr id="449" name="Google Shape;449;p1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8564" y="3019187"/>
            <a:ext cx="697800" cy="104677"/>
          </a:xfrm>
          <a:prstGeom prst="rect">
            <a:avLst/>
          </a:prstGeom>
          <a:noFill/>
          <a:ln>
            <a:noFill/>
          </a:ln>
        </p:spPr>
      </p:pic>
      <p:pic>
        <p:nvPicPr>
          <p:cNvPr id="450" name="Google Shape;450;p1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451" name="Google Shape;451;p1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083019" y="1024649"/>
            <a:ext cx="991775" cy="152070"/>
          </a:xfrm>
          <a:prstGeom prst="rect">
            <a:avLst/>
          </a:prstGeom>
          <a:noFill/>
          <a:ln>
            <a:noFill/>
          </a:ln>
        </p:spPr>
      </p:pic>
      <p:pic>
        <p:nvPicPr>
          <p:cNvPr id="452" name="Google Shape;452;p1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3868624" y="1024743"/>
            <a:ext cx="438600" cy="151883"/>
          </a:xfrm>
          <a:prstGeom prst="rect">
            <a:avLst/>
          </a:prstGeom>
          <a:noFill/>
          <a:ln>
            <a:noFill/>
          </a:ln>
        </p:spPr>
      </p:pic>
      <p:pic>
        <p:nvPicPr>
          <p:cNvPr id="453" name="Google Shape;453;p1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6342878" y="2979713"/>
            <a:ext cx="487500" cy="183626"/>
          </a:xfrm>
          <a:prstGeom prst="rect">
            <a:avLst/>
          </a:prstGeom>
          <a:noFill/>
          <a:ln>
            <a:noFill/>
          </a:ln>
        </p:spPr>
      </p:pic>
      <p:pic>
        <p:nvPicPr>
          <p:cNvPr id="454" name="Google Shape;454;p1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342423" y="3408388"/>
            <a:ext cx="578425" cy="190880"/>
          </a:xfrm>
          <a:prstGeom prst="rect">
            <a:avLst/>
          </a:prstGeom>
          <a:noFill/>
          <a:ln>
            <a:noFill/>
          </a:ln>
        </p:spPr>
      </p:pic>
      <p:pic>
        <p:nvPicPr>
          <p:cNvPr id="455" name="Google Shape;455;p1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029349" y="3810233"/>
            <a:ext cx="403200" cy="277431"/>
          </a:xfrm>
          <a:prstGeom prst="rect">
            <a:avLst/>
          </a:prstGeom>
          <a:noFill/>
          <a:ln>
            <a:noFill/>
          </a:ln>
        </p:spPr>
      </p:pic>
      <p:pic>
        <p:nvPicPr>
          <p:cNvPr id="456" name="Google Shape;456;p1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737559" y="3866148"/>
            <a:ext cx="621000" cy="165600"/>
          </a:xfrm>
          <a:prstGeom prst="rect">
            <a:avLst/>
          </a:prstGeom>
          <a:noFill/>
          <a:ln>
            <a:noFill/>
          </a:ln>
        </p:spPr>
      </p:pic>
      <p:pic>
        <p:nvPicPr>
          <p:cNvPr id="457" name="Google Shape;457;p1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062633" y="929849"/>
            <a:ext cx="487450" cy="341670"/>
          </a:xfrm>
          <a:prstGeom prst="rect">
            <a:avLst/>
          </a:prstGeom>
          <a:noFill/>
          <a:ln>
            <a:noFill/>
          </a:ln>
        </p:spPr>
      </p:pic>
      <p:pic>
        <p:nvPicPr>
          <p:cNvPr id="458" name="Google Shape;458;p1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72000" y="2186948"/>
            <a:ext cx="487500" cy="169000"/>
          </a:xfrm>
          <a:prstGeom prst="rect">
            <a:avLst/>
          </a:prstGeom>
          <a:noFill/>
          <a:ln>
            <a:noFill/>
          </a:ln>
        </p:spPr>
      </p:pic>
      <p:pic>
        <p:nvPicPr>
          <p:cNvPr id="459" name="Google Shape;459;p1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2955445" y="1423945"/>
            <a:ext cx="549850" cy="153942"/>
          </a:xfrm>
          <a:prstGeom prst="rect">
            <a:avLst/>
          </a:prstGeom>
          <a:noFill/>
          <a:ln>
            <a:noFill/>
          </a:ln>
        </p:spPr>
      </p:pic>
      <p:pic>
        <p:nvPicPr>
          <p:cNvPr id="460" name="Google Shape;460;p1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491557" y="1405600"/>
            <a:ext cx="549900" cy="190632"/>
          </a:xfrm>
          <a:prstGeom prst="rect">
            <a:avLst/>
          </a:prstGeom>
          <a:noFill/>
          <a:ln>
            <a:noFill/>
          </a:ln>
        </p:spPr>
      </p:pic>
      <p:pic>
        <p:nvPicPr>
          <p:cNvPr id="461" name="Google Shape;461;p18"/>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741591" y="3420092"/>
            <a:ext cx="697800" cy="167472"/>
          </a:xfrm>
          <a:prstGeom prst="rect">
            <a:avLst/>
          </a:prstGeom>
          <a:noFill/>
          <a:ln>
            <a:noFill/>
          </a:ln>
        </p:spPr>
      </p:pic>
      <p:pic>
        <p:nvPicPr>
          <p:cNvPr id="462" name="Google Shape;462;p18"/>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5096901" y="2558472"/>
            <a:ext cx="621000" cy="209400"/>
          </a:xfrm>
          <a:prstGeom prst="rect">
            <a:avLst/>
          </a:prstGeom>
          <a:noFill/>
          <a:ln>
            <a:noFill/>
          </a:ln>
        </p:spPr>
      </p:pic>
      <p:pic>
        <p:nvPicPr>
          <p:cNvPr id="463" name="Google Shape;463;p18"/>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4390289" y="2546395"/>
            <a:ext cx="578425" cy="233553"/>
          </a:xfrm>
          <a:prstGeom prst="rect">
            <a:avLst/>
          </a:prstGeom>
          <a:noFill/>
          <a:ln>
            <a:noFill/>
          </a:ln>
        </p:spPr>
      </p:pic>
      <p:pic>
        <p:nvPicPr>
          <p:cNvPr id="464" name="Google Shape;464;p18"/>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3774652" y="2515162"/>
            <a:ext cx="487449" cy="296019"/>
          </a:xfrm>
          <a:prstGeom prst="rect">
            <a:avLst/>
          </a:prstGeom>
          <a:noFill/>
          <a:ln>
            <a:noFill/>
          </a:ln>
        </p:spPr>
      </p:pic>
      <p:pic>
        <p:nvPicPr>
          <p:cNvPr id="465" name="Google Shape;465;p1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1517213" y="2603047"/>
            <a:ext cx="813301" cy="120250"/>
          </a:xfrm>
          <a:prstGeom prst="rect">
            <a:avLst/>
          </a:prstGeom>
          <a:noFill/>
          <a:ln>
            <a:noFill/>
          </a:ln>
        </p:spPr>
      </p:pic>
      <p:pic>
        <p:nvPicPr>
          <p:cNvPr id="466" name="Google Shape;466;p1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943720" y="2091202"/>
            <a:ext cx="438600" cy="360491"/>
          </a:xfrm>
          <a:prstGeom prst="rect">
            <a:avLst/>
          </a:prstGeom>
          <a:noFill/>
          <a:ln>
            <a:noFill/>
          </a:ln>
        </p:spPr>
      </p:pic>
      <p:pic>
        <p:nvPicPr>
          <p:cNvPr id="467" name="Google Shape;467;p18"/>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661347" y="2209303"/>
            <a:ext cx="620975" cy="124289"/>
          </a:xfrm>
          <a:prstGeom prst="rect">
            <a:avLst/>
          </a:prstGeom>
          <a:noFill/>
          <a:ln>
            <a:noFill/>
          </a:ln>
        </p:spPr>
      </p:pic>
      <p:pic>
        <p:nvPicPr>
          <p:cNvPr id="468" name="Google Shape;468;p1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8585702" y="2132938"/>
            <a:ext cx="487500" cy="277020"/>
          </a:xfrm>
          <a:prstGeom prst="rect">
            <a:avLst/>
          </a:prstGeom>
          <a:noFill/>
          <a:ln>
            <a:noFill/>
          </a:ln>
        </p:spPr>
      </p:pic>
      <p:pic>
        <p:nvPicPr>
          <p:cNvPr id="469" name="Google Shape;469;p1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458701" y="2581405"/>
            <a:ext cx="620975" cy="163534"/>
          </a:xfrm>
          <a:prstGeom prst="rect">
            <a:avLst/>
          </a:prstGeom>
          <a:noFill/>
          <a:ln>
            <a:noFill/>
          </a:ln>
        </p:spPr>
      </p:pic>
      <p:pic>
        <p:nvPicPr>
          <p:cNvPr id="470" name="Google Shape;470;p1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635061" y="2192350"/>
            <a:ext cx="697900" cy="158195"/>
          </a:xfrm>
          <a:prstGeom prst="rect">
            <a:avLst/>
          </a:prstGeom>
          <a:noFill/>
          <a:ln>
            <a:noFill/>
          </a:ln>
        </p:spPr>
      </p:pic>
      <p:pic>
        <p:nvPicPr>
          <p:cNvPr id="471" name="Google Shape;471;p1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5537" y="2515144"/>
            <a:ext cx="487500" cy="296055"/>
          </a:xfrm>
          <a:prstGeom prst="rect">
            <a:avLst/>
          </a:prstGeom>
          <a:noFill/>
          <a:ln>
            <a:noFill/>
          </a:ln>
        </p:spPr>
      </p:pic>
      <p:pic>
        <p:nvPicPr>
          <p:cNvPr id="472" name="Google Shape;472;p1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6366229" y="2111213"/>
            <a:ext cx="324750" cy="320471"/>
          </a:xfrm>
          <a:prstGeom prst="rect">
            <a:avLst/>
          </a:prstGeom>
          <a:noFill/>
          <a:ln>
            <a:noFill/>
          </a:ln>
        </p:spPr>
      </p:pic>
      <p:pic>
        <p:nvPicPr>
          <p:cNvPr id="473" name="Google Shape;473;p18"/>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535063" y="2166377"/>
            <a:ext cx="578425" cy="210142"/>
          </a:xfrm>
          <a:prstGeom prst="rect">
            <a:avLst/>
          </a:prstGeom>
          <a:noFill/>
          <a:ln>
            <a:noFill/>
          </a:ln>
        </p:spPr>
      </p:pic>
      <p:pic>
        <p:nvPicPr>
          <p:cNvPr id="474" name="Google Shape;474;p18"/>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691225" y="2567350"/>
            <a:ext cx="697800" cy="191643"/>
          </a:xfrm>
          <a:prstGeom prst="rect">
            <a:avLst/>
          </a:prstGeom>
          <a:noFill/>
          <a:ln>
            <a:noFill/>
          </a:ln>
        </p:spPr>
      </p:pic>
      <p:pic>
        <p:nvPicPr>
          <p:cNvPr id="475" name="Google Shape;475;p1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2876160" y="1773010"/>
            <a:ext cx="853631" cy="139425"/>
          </a:xfrm>
          <a:prstGeom prst="rect">
            <a:avLst/>
          </a:prstGeom>
          <a:noFill/>
          <a:ln>
            <a:noFill/>
          </a:ln>
        </p:spPr>
      </p:pic>
      <p:pic>
        <p:nvPicPr>
          <p:cNvPr id="476" name="Google Shape;476;p18"/>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3352723" y="3838204"/>
            <a:ext cx="621000" cy="221488"/>
          </a:xfrm>
          <a:prstGeom prst="rect">
            <a:avLst/>
          </a:prstGeom>
          <a:noFill/>
          <a:ln>
            <a:noFill/>
          </a:ln>
        </p:spPr>
      </p:pic>
      <p:pic>
        <p:nvPicPr>
          <p:cNvPr id="477" name="Google Shape;477;p1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5684050" y="930244"/>
            <a:ext cx="438600" cy="340881"/>
          </a:xfrm>
          <a:prstGeom prst="rect">
            <a:avLst/>
          </a:prstGeom>
          <a:noFill/>
          <a:ln>
            <a:noFill/>
          </a:ln>
        </p:spPr>
      </p:pic>
      <p:pic>
        <p:nvPicPr>
          <p:cNvPr id="478" name="Google Shape;478;p18"/>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207864" y="2510880"/>
            <a:ext cx="438600" cy="304583"/>
          </a:xfrm>
          <a:prstGeom prst="rect">
            <a:avLst/>
          </a:prstGeom>
          <a:noFill/>
          <a:ln>
            <a:noFill/>
          </a:ln>
        </p:spPr>
      </p:pic>
      <p:pic>
        <p:nvPicPr>
          <p:cNvPr id="479" name="Google Shape;479;p18"/>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5846089" y="2576420"/>
            <a:ext cx="813300" cy="173504"/>
          </a:xfrm>
          <a:prstGeom prst="rect">
            <a:avLst/>
          </a:prstGeom>
          <a:noFill/>
          <a:ln>
            <a:noFill/>
          </a:ln>
        </p:spPr>
      </p:pic>
      <p:pic>
        <p:nvPicPr>
          <p:cNvPr id="480" name="Google Shape;480;p1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648015" y="2538131"/>
            <a:ext cx="438475" cy="250081"/>
          </a:xfrm>
          <a:prstGeom prst="rect">
            <a:avLst/>
          </a:prstGeom>
          <a:noFill/>
          <a:ln>
            <a:noFill/>
          </a:ln>
        </p:spPr>
      </p:pic>
      <p:pic>
        <p:nvPicPr>
          <p:cNvPr id="481" name="Google Shape;481;p18"/>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119831" y="987966"/>
            <a:ext cx="614825" cy="225436"/>
          </a:xfrm>
          <a:prstGeom prst="rect">
            <a:avLst/>
          </a:prstGeom>
          <a:noFill/>
          <a:ln>
            <a:noFill/>
          </a:ln>
        </p:spPr>
      </p:pic>
    </p:spTree>
    <p:extLst>
      <p:ext uri="{BB962C8B-B14F-4D97-AF65-F5344CB8AC3E}">
        <p14:creationId xmlns:p14="http://schemas.microsoft.com/office/powerpoint/2010/main" val="1174479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9"/>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0" lvl="0" indent="0" algn="ctr" rtl="0">
              <a:lnSpc>
                <a:spcPct val="100000"/>
              </a:lnSpc>
              <a:spcBef>
                <a:spcPts val="800"/>
              </a:spcBef>
              <a:spcAft>
                <a:spcPts val="0"/>
              </a:spcAft>
              <a:buClr>
                <a:srgbClr val="FFFFFF"/>
              </a:buClr>
              <a:buFont typeface="Arial"/>
              <a:buNone/>
            </a:pPr>
            <a:r>
              <a:rPr lang="en-US" sz="1400" b="1">
                <a:solidFill>
                  <a:srgbClr val="FFFFFF"/>
                </a:solidFill>
                <a:latin typeface="Century Gothic"/>
                <a:ea typeface="Century Gothic"/>
                <a:cs typeface="Century Gothic"/>
                <a:sym typeface="Century Gothic"/>
              </a:rPr>
              <a:t>Marketing Committee</a:t>
            </a:r>
            <a:endParaRPr sz="1400" b="1">
              <a:solidFill>
                <a:srgbClr val="FFFFFF"/>
              </a:solidFill>
              <a:latin typeface="Century Gothic"/>
              <a:ea typeface="Century Gothic"/>
              <a:cs typeface="Century Gothic"/>
              <a:sym typeface="Century Gothic"/>
            </a:endParaRPr>
          </a:p>
          <a:p>
            <a:pPr marL="0" lvl="0" indent="0" algn="l" rtl="0">
              <a:spcBef>
                <a:spcPts val="800"/>
              </a:spcBef>
              <a:spcAft>
                <a:spcPts val="0"/>
              </a:spcAft>
              <a:buNone/>
            </a:pPr>
            <a:endParaRPr/>
          </a:p>
        </p:txBody>
      </p:sp>
      <p:sp>
        <p:nvSpPr>
          <p:cNvPr id="487" name="Google Shape;487;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Technical Oversight Committee</a:t>
            </a:r>
            <a:endParaRPr sz="1400" b="1" i="0" u="none" strike="noStrike" cap="none">
              <a:solidFill>
                <a:srgbClr val="FFFFFF"/>
              </a:solidFill>
              <a:latin typeface="Century Gothic"/>
              <a:ea typeface="Century Gothic"/>
              <a:cs typeface="Century Gothic"/>
              <a:sym typeface="Century Gothic"/>
            </a:endParaRPr>
          </a:p>
        </p:txBody>
      </p:sp>
      <p:sp>
        <p:nvSpPr>
          <p:cNvPr id="488" name="Google Shape;488;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Governing Board</a:t>
            </a:r>
            <a:endParaRPr sz="1400" b="1" i="0" u="none" strike="noStrike" cap="none">
              <a:solidFill>
                <a:srgbClr val="FFFFFF"/>
              </a:solidFill>
              <a:latin typeface="Century Gothic"/>
              <a:ea typeface="Century Gothic"/>
              <a:cs typeface="Century Gothic"/>
              <a:sym typeface="Century Gothic"/>
            </a:endParaRPr>
          </a:p>
        </p:txBody>
      </p:sp>
      <p:sp>
        <p:nvSpPr>
          <p:cNvPr id="489" name="Google Shape;489;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en-US" sz="1400" b="1" i="0" u="none" strike="noStrike" cap="none">
                <a:solidFill>
                  <a:srgbClr val="FFFFFF"/>
                </a:solidFill>
                <a:latin typeface="Century Gothic"/>
                <a:ea typeface="Century Gothic"/>
                <a:cs typeface="Century Gothic"/>
                <a:sym typeface="Century Gothic"/>
              </a:rPr>
              <a:t>End User </a:t>
            </a:r>
            <a:r>
              <a:rPr lang="en-US" b="1">
                <a:solidFill>
                  <a:srgbClr val="FFFFFF"/>
                </a:solidFill>
                <a:latin typeface="Century Gothic"/>
                <a:ea typeface="Century Gothic"/>
                <a:cs typeface="Century Gothic"/>
                <a:sym typeface="Century Gothic"/>
              </a:rPr>
              <a:t>Community</a:t>
            </a:r>
            <a:endParaRPr sz="1400" b="1" i="0" u="none" strike="noStrike" cap="none">
              <a:solidFill>
                <a:srgbClr val="FFFFFF"/>
              </a:solidFill>
              <a:latin typeface="Century Gothic"/>
              <a:ea typeface="Century Gothic"/>
              <a:cs typeface="Century Gothic"/>
              <a:sym typeface="Century Gothic"/>
            </a:endParaRPr>
          </a:p>
        </p:txBody>
      </p:sp>
      <p:sp>
        <p:nvSpPr>
          <p:cNvPr id="490" name="Google Shape;490;p19"/>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技术监督委员会</a:t>
            </a:r>
          </a:p>
        </p:txBody>
      </p:sp>
      <p:sp>
        <p:nvSpPr>
          <p:cNvPr id="491" name="Google Shape;491;p19"/>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管委会</a:t>
            </a:r>
          </a:p>
        </p:txBody>
      </p:sp>
      <p:sp>
        <p:nvSpPr>
          <p:cNvPr id="492" name="Google Shape;492;p19"/>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lvl="0" algn="ctr">
              <a:buClr>
                <a:schemeClr val="lt1"/>
              </a:buClr>
            </a:pPr>
            <a:r>
              <a:rPr lang="zh-CN" altLang="en-US" b="1" dirty="0">
                <a:solidFill>
                  <a:schemeClr val="lt1"/>
                </a:solidFill>
                <a:latin typeface="Century Gothic"/>
                <a:ea typeface="Century Gothic"/>
                <a:cs typeface="Century Gothic"/>
                <a:sym typeface="Century Gothic"/>
              </a:rPr>
              <a:t>最终用户社区</a:t>
            </a:r>
          </a:p>
        </p:txBody>
      </p:sp>
      <p:sp>
        <p:nvSpPr>
          <p:cNvPr id="493" name="Google Shape;493;p19"/>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主要由供应商组成</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为基金会提供资金</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负责市场和战略方向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19"/>
          <p:cNvSpPr txBox="1"/>
          <p:nvPr/>
        </p:nvSpPr>
        <p:spPr>
          <a:xfrm>
            <a:off x="3108650" y="3817525"/>
            <a:ext cx="187025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由</a:t>
            </a:r>
            <a:r>
              <a:rPr lang="en-US" dirty="0">
                <a:latin typeface="Century Gothic"/>
                <a:ea typeface="Century Gothic"/>
                <a:cs typeface="Century Gothic"/>
                <a:sym typeface="Century Gothic"/>
              </a:rPr>
              <a:t>11</a:t>
            </a:r>
            <a:r>
              <a:rPr lang="zh-CN" altLang="en-US" dirty="0">
                <a:latin typeface="Century Gothic"/>
                <a:ea typeface="Century Gothic"/>
                <a:cs typeface="Century Gothic"/>
                <a:sym typeface="Century Gothic"/>
              </a:rPr>
              <a:t>位最高的技术设计师组成</a:t>
            </a:r>
            <a:endParaRPr lang="en-US" altLang="zh-CN"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管理新项目</a:t>
            </a:r>
            <a:endParaRPr sz="1100" dirty="0">
              <a:latin typeface="Century Gothic"/>
              <a:ea typeface="Century Gothic"/>
              <a:cs typeface="Century Gothic"/>
              <a:sym typeface="Century Gothic"/>
            </a:endParaRPr>
          </a:p>
          <a:p>
            <a:pPr marL="215900" lvl="0" indent="-215900" algn="l" rtl="0">
              <a:spcBef>
                <a:spcPts val="0"/>
              </a:spcBef>
              <a:spcAft>
                <a:spcPts val="0"/>
              </a:spcAft>
              <a:buClr>
                <a:srgbClr val="000000"/>
              </a:buClr>
              <a:buSzPts val="1400"/>
              <a:buFont typeface="Century Gothic"/>
              <a:buChar char="•"/>
            </a:pPr>
            <a:r>
              <a:rPr lang="zh-CN" altLang="en-US" dirty="0">
                <a:latin typeface="Century Gothic"/>
                <a:ea typeface="Century Gothic"/>
                <a:cs typeface="Century Gothic"/>
                <a:sym typeface="Century Gothic"/>
              </a:rPr>
              <a:t>做</a:t>
            </a:r>
            <a:r>
              <a:rPr lang="zh-CN" altLang="en-US" dirty="0">
                <a:solidFill>
                  <a:srgbClr val="000000"/>
                </a:solidFill>
                <a:latin typeface="Century Gothic"/>
                <a:ea typeface="Century Gothic"/>
                <a:cs typeface="Century Gothic"/>
                <a:sym typeface="Century Gothic"/>
              </a:rPr>
              <a:t>为项目资源入口</a:t>
            </a: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19"/>
          <p:cNvSpPr txBox="1"/>
          <p:nvPr/>
        </p:nvSpPr>
        <p:spPr>
          <a:xfrm>
            <a:off x="5674800" y="3826225"/>
            <a:ext cx="2442505"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这些技术的真正最终用户</a:t>
            </a:r>
            <a:endParaRPr lang="en-US" altLang="zh-CN" sz="1400" b="0" i="0" u="none" strike="noStrike" cap="none" dirty="0">
              <a:solidFill>
                <a:srgbClr val="000000"/>
              </a:solidFill>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zh-CN" altLang="en-US" sz="1400" b="0" i="0" u="none" strike="noStrike" cap="none" dirty="0">
                <a:solidFill>
                  <a:srgbClr val="000000"/>
                </a:solidFill>
                <a:latin typeface="Century Gothic"/>
                <a:ea typeface="Century Gothic"/>
                <a:cs typeface="Century Gothic"/>
                <a:sym typeface="Century Gothic"/>
              </a:rPr>
              <a:t>反馈需求信息以及好的和坏的经验</a:t>
            </a: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19"/>
          <p:cNvSpPr/>
          <p:nvPr/>
        </p:nvSpPr>
        <p:spPr>
          <a:xfrm>
            <a:off x="1430025" y="2932725"/>
            <a:ext cx="1739100" cy="8970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市场推广</a:t>
            </a:r>
            <a:endParaRPr lang="en-US" altLang="zh-CN" b="1" dirty="0">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
        <p:nvSpPr>
          <p:cNvPr id="497" name="Google Shape;497;p19"/>
          <p:cNvSpPr/>
          <p:nvPr/>
        </p:nvSpPr>
        <p:spPr>
          <a:xfrm>
            <a:off x="3412375" y="2969675"/>
            <a:ext cx="1739100" cy="856500"/>
          </a:xfrm>
          <a:prstGeom prst="ellipse">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特别兴趣小组</a:t>
            </a:r>
            <a:endParaRPr b="1" dirty="0">
              <a:solidFill>
                <a:srgbClr val="FFFFFF"/>
              </a:solidFill>
              <a:latin typeface="Century Gothic"/>
              <a:ea typeface="Century Gothic"/>
              <a:cs typeface="Century Gothic"/>
              <a:sym typeface="Century Gothic"/>
            </a:endParaRPr>
          </a:p>
        </p:txBody>
      </p:sp>
      <p:sp>
        <p:nvSpPr>
          <p:cNvPr id="498" name="Google Shape;498;p19"/>
          <p:cNvSpPr/>
          <p:nvPr/>
        </p:nvSpPr>
        <p:spPr>
          <a:xfrm>
            <a:off x="5439925" y="2920475"/>
            <a:ext cx="1739100" cy="8970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dirty="0">
                <a:solidFill>
                  <a:srgbClr val="FFFFFF"/>
                </a:solidFill>
                <a:latin typeface="Century Gothic"/>
                <a:ea typeface="Century Gothic"/>
                <a:cs typeface="Century Gothic"/>
                <a:sym typeface="Century Gothic"/>
              </a:rPr>
              <a:t>最终用户特别兴趣小组和 用户小组</a:t>
            </a:r>
            <a:endParaRPr sz="1400" b="1" i="0" u="none" strike="noStrike" cap="none" dirty="0">
              <a:solidFill>
                <a:srgbClr val="FFFFFF"/>
              </a:solidFill>
              <a:latin typeface="Century Gothic"/>
              <a:ea typeface="Century Gothic"/>
              <a:cs typeface="Century Gothic"/>
              <a:sym typeface="Century Gothic"/>
            </a:endParaRPr>
          </a:p>
        </p:txBody>
      </p:sp>
      <p:sp>
        <p:nvSpPr>
          <p:cNvPr id="499" name="Google Shape;499;p1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CNCF </a:t>
            </a:r>
            <a:r>
              <a:rPr lang="en-US" altLang="zh-CN" sz="2800" dirty="0"/>
              <a:t>架构</a:t>
            </a:r>
            <a:endParaRPr dirty="0"/>
          </a:p>
        </p:txBody>
      </p:sp>
    </p:spTree>
    <p:extLst>
      <p:ext uri="{BB962C8B-B14F-4D97-AF65-F5344CB8AC3E}">
        <p14:creationId xmlns:p14="http://schemas.microsoft.com/office/powerpoint/2010/main" val="140077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Kubernetes </a:t>
            </a:r>
            <a:r>
              <a:rPr lang="en-US" altLang="zh-CN" dirty="0"/>
              <a:t>在搜索趋势的情况</a:t>
            </a:r>
            <a:endParaRPr dirty="0"/>
          </a:p>
        </p:txBody>
      </p:sp>
      <p:sp>
        <p:nvSpPr>
          <p:cNvPr id="505" name="Google Shape;505;p20"/>
          <p:cNvSpPr txBox="1"/>
          <p:nvPr/>
        </p:nvSpPr>
        <p:spPr>
          <a:xfrm>
            <a:off x="1849200" y="4427975"/>
            <a:ext cx="544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a:t>
            </a:r>
            <a:r>
              <a:rPr lang="en-US" b="1">
                <a:solidFill>
                  <a:srgbClr val="A7409F"/>
                </a:solidFill>
                <a:latin typeface="Century Gothic"/>
                <a:ea typeface="Century Gothic"/>
                <a:cs typeface="Century Gothic"/>
                <a:sym typeface="Century Gothic"/>
              </a:rPr>
              <a:t>	</a:t>
            </a:r>
            <a:r>
              <a:rPr lang="en-US" b="1">
                <a:solidFill>
                  <a:srgbClr val="E00000"/>
                </a:solidFill>
                <a:latin typeface="Century Gothic"/>
                <a:ea typeface="Century Gothic"/>
                <a:cs typeface="Century Gothic"/>
                <a:sym typeface="Century Gothic"/>
              </a:rPr>
              <a:t>OpenStack</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Hadoop	    </a:t>
            </a:r>
            <a:r>
              <a:rPr lang="en-US" b="1">
                <a:solidFill>
                  <a:srgbClr val="38761D"/>
                </a:solidFill>
                <a:latin typeface="Century Gothic"/>
                <a:ea typeface="Century Gothic"/>
                <a:cs typeface="Century Gothic"/>
                <a:sym typeface="Century Gothic"/>
              </a:rPr>
              <a:t>Serverless </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pic>
        <p:nvPicPr>
          <p:cNvPr id="506" name="Google Shape;506;p20" title="Chart"/>
          <p:cNvPicPr preferRelativeResize="0"/>
          <p:nvPr/>
        </p:nvPicPr>
        <p:blipFill rotWithShape="1">
          <a:blip r:embed="rId3" cstate="print">
            <a:alphaModFix/>
            <a:extLst>
              <a:ext uri="{28A0092B-C50C-407E-A947-70E740481C1C}">
                <a14:useLocalDpi xmlns:a14="http://schemas.microsoft.com/office/drawing/2010/main"/>
              </a:ext>
            </a:extLst>
          </a:blip>
          <a:srcRect l="2744" t="4184" r="1644" b="12944"/>
          <a:stretch/>
        </p:blipFill>
        <p:spPr>
          <a:xfrm>
            <a:off x="519799" y="778250"/>
            <a:ext cx="8104402" cy="3642525"/>
          </a:xfrm>
          <a:prstGeom prst="rect">
            <a:avLst/>
          </a:prstGeom>
          <a:noFill/>
          <a:ln>
            <a:noFill/>
          </a:ln>
        </p:spPr>
      </p:pic>
    </p:spTree>
    <p:extLst>
      <p:ext uri="{BB962C8B-B14F-4D97-AF65-F5344CB8AC3E}">
        <p14:creationId xmlns:p14="http://schemas.microsoft.com/office/powerpoint/2010/main" val="86420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7" name="Google Shape;525;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245100" y="1942100"/>
            <a:ext cx="2897149" cy="1844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88769" y="4455199"/>
            <a:ext cx="411600" cy="296400"/>
          </a:xfrm>
          <a:prstGeom prst="rect">
            <a:avLst/>
          </a:prstGeom>
          <a:noFill/>
          <a:ln>
            <a:noFill/>
          </a:ln>
        </p:spPr>
      </p:pic>
      <p:pic>
        <p:nvPicPr>
          <p:cNvPr id="539" name="Google Shape;539;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540" name="Google Shape;540;p2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630083" y="4487436"/>
            <a:ext cx="411479" cy="231926"/>
          </a:xfrm>
          <a:prstGeom prst="rect">
            <a:avLst/>
          </a:prstGeom>
          <a:noFill/>
          <a:ln>
            <a:noFill/>
          </a:ln>
        </p:spPr>
      </p:pic>
      <p:pic>
        <p:nvPicPr>
          <p:cNvPr id="541" name="Google Shape;541;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699850" y="4476215"/>
            <a:ext cx="411480" cy="254369"/>
          </a:xfrm>
          <a:prstGeom prst="rect">
            <a:avLst/>
          </a:prstGeom>
          <a:noFill/>
          <a:ln>
            <a:noFill/>
          </a:ln>
        </p:spPr>
      </p:pic>
      <p:pic>
        <p:nvPicPr>
          <p:cNvPr id="542" name="Google Shape;542;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244310" y="4513622"/>
            <a:ext cx="411480" cy="179555"/>
          </a:xfrm>
          <a:prstGeom prst="rect">
            <a:avLst/>
          </a:prstGeom>
          <a:noFill/>
          <a:ln>
            <a:noFill/>
          </a:ln>
        </p:spPr>
      </p:pic>
      <p:pic>
        <p:nvPicPr>
          <p:cNvPr id="543" name="Google Shape;543;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263461" y="4446289"/>
            <a:ext cx="411480" cy="314221"/>
          </a:xfrm>
          <a:prstGeom prst="rect">
            <a:avLst/>
          </a:prstGeom>
          <a:noFill/>
          <a:ln>
            <a:noFill/>
          </a:ln>
        </p:spPr>
      </p:pic>
      <p:pic>
        <p:nvPicPr>
          <p:cNvPr id="544" name="Google Shape;544;p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52128" y="4450030"/>
            <a:ext cx="411480" cy="306739"/>
          </a:xfrm>
          <a:prstGeom prst="rect">
            <a:avLst/>
          </a:prstGeom>
          <a:noFill/>
          <a:ln>
            <a:noFill/>
          </a:ln>
        </p:spPr>
      </p:pic>
      <p:pic>
        <p:nvPicPr>
          <p:cNvPr id="545" name="Google Shape;545;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719001" y="4536066"/>
            <a:ext cx="411480" cy="134666"/>
          </a:xfrm>
          <a:prstGeom prst="rect">
            <a:avLst/>
          </a:prstGeom>
          <a:noFill/>
          <a:ln>
            <a:noFill/>
          </a:ln>
        </p:spPr>
      </p:pic>
      <p:pic>
        <p:nvPicPr>
          <p:cNvPr id="546" name="Google Shape;546;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085624" y="4509881"/>
            <a:ext cx="411480" cy="187036"/>
          </a:xfrm>
          <a:prstGeom prst="rect">
            <a:avLst/>
          </a:prstGeom>
          <a:noFill/>
          <a:ln>
            <a:noFill/>
          </a:ln>
        </p:spPr>
      </p:pic>
      <p:pic>
        <p:nvPicPr>
          <p:cNvPr id="547" name="Google Shape;547;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49235" y="4537562"/>
            <a:ext cx="411480" cy="131674"/>
          </a:xfrm>
          <a:prstGeom prst="rect">
            <a:avLst/>
          </a:prstGeom>
          <a:noFill/>
          <a:ln>
            <a:noFill/>
          </a:ln>
        </p:spPr>
      </p:pic>
      <p:pic>
        <p:nvPicPr>
          <p:cNvPr id="548" name="Google Shape;548;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174542" y="4532325"/>
            <a:ext cx="411480" cy="142148"/>
          </a:xfrm>
          <a:prstGeom prst="rect">
            <a:avLst/>
          </a:prstGeom>
          <a:noFill/>
          <a:ln>
            <a:noFill/>
          </a:ln>
        </p:spPr>
      </p:pic>
      <p:pic>
        <p:nvPicPr>
          <p:cNvPr id="549" name="Google Shape;549;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550" name="Google Shape;550;p26"/>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zh-CN" altLang="en-US" sz="1000" b="1" dirty="0">
                <a:solidFill>
                  <a:schemeClr val="dk2"/>
                </a:solidFill>
                <a:latin typeface="Century Gothic"/>
                <a:ea typeface="Century Gothic"/>
                <a:cs typeface="Century Gothic"/>
                <a:sym typeface="Century Gothic"/>
              </a:rPr>
              <a:t>学术机构</a:t>
            </a:r>
            <a:r>
              <a:rPr lang="en-US"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非盈利性会员</a:t>
            </a:r>
            <a:endParaRPr sz="1000" b="1" dirty="0">
              <a:solidFill>
                <a:srgbClr val="3F4749"/>
              </a:solidFill>
              <a:latin typeface="Century Gothic"/>
              <a:ea typeface="Century Gothic"/>
              <a:cs typeface="Century Gothic"/>
              <a:sym typeface="Century Gothic"/>
            </a:endParaRPr>
          </a:p>
        </p:txBody>
      </p:sp>
      <p:pic>
        <p:nvPicPr>
          <p:cNvPr id="551" name="Google Shape;551;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33349" y="4549515"/>
            <a:ext cx="685800" cy="107769"/>
          </a:xfrm>
          <a:prstGeom prst="rect">
            <a:avLst/>
          </a:prstGeom>
          <a:noFill/>
          <a:ln>
            <a:noFill/>
          </a:ln>
        </p:spPr>
      </p:pic>
      <p:pic>
        <p:nvPicPr>
          <p:cNvPr id="552" name="Google Shape;552;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93694" y="4545213"/>
            <a:ext cx="758950" cy="116372"/>
          </a:xfrm>
          <a:prstGeom prst="rect">
            <a:avLst/>
          </a:prstGeom>
          <a:noFill/>
          <a:ln>
            <a:noFill/>
          </a:ln>
        </p:spPr>
      </p:pic>
      <p:pic>
        <p:nvPicPr>
          <p:cNvPr id="553" name="Google Shape;553;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07921" y="4519914"/>
            <a:ext cx="758950" cy="166970"/>
          </a:xfrm>
          <a:prstGeom prst="rect">
            <a:avLst/>
          </a:prstGeom>
          <a:noFill/>
          <a:ln>
            <a:noFill/>
          </a:ln>
        </p:spPr>
      </p:pic>
      <p:sp>
        <p:nvSpPr>
          <p:cNvPr id="554" name="Google Shape;554;p26"/>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r>
              <a:rPr lang="en-US" sz="2700" b="1" dirty="0">
                <a:solidFill>
                  <a:srgbClr val="252A60"/>
                </a:solidFill>
                <a:latin typeface="Century Gothic"/>
                <a:ea typeface="Century Gothic"/>
                <a:cs typeface="Century Gothic"/>
                <a:sym typeface="Century Gothic"/>
              </a:rPr>
              <a:t>500+ </a:t>
            </a:r>
            <a:r>
              <a:rPr lang="en-US" altLang="zh-CN" sz="2800" dirty="0"/>
              <a:t>会员且数量不断增长</a:t>
            </a:r>
            <a:endParaRPr sz="2700" b="1" dirty="0">
              <a:solidFill>
                <a:srgbClr val="252A60"/>
              </a:solidFill>
              <a:latin typeface="Century Gothic"/>
              <a:ea typeface="Century Gothic"/>
              <a:cs typeface="Century Gothic"/>
              <a:sym typeface="Century Gothic"/>
            </a:endParaRPr>
          </a:p>
        </p:txBody>
      </p:sp>
      <p:sp>
        <p:nvSpPr>
          <p:cNvPr id="555" name="Google Shape;555;p26"/>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556" name="Google Shape;556;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84267" y="1259821"/>
            <a:ext cx="777240" cy="466344"/>
          </a:xfrm>
          <a:prstGeom prst="rect">
            <a:avLst/>
          </a:prstGeom>
          <a:noFill/>
          <a:ln>
            <a:noFill/>
          </a:ln>
        </p:spPr>
      </p:pic>
      <p:pic>
        <p:nvPicPr>
          <p:cNvPr id="557" name="Google Shape;557;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501237" y="1254964"/>
            <a:ext cx="777240" cy="476059"/>
          </a:xfrm>
          <a:prstGeom prst="rect">
            <a:avLst/>
          </a:prstGeom>
          <a:noFill/>
          <a:ln>
            <a:noFill/>
          </a:ln>
        </p:spPr>
      </p:pic>
      <p:pic>
        <p:nvPicPr>
          <p:cNvPr id="558" name="Google Shape;558;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31667" y="1254964"/>
            <a:ext cx="777240" cy="476059"/>
          </a:xfrm>
          <a:prstGeom prst="rect">
            <a:avLst/>
          </a:prstGeom>
          <a:noFill/>
          <a:ln>
            <a:noFill/>
          </a:ln>
        </p:spPr>
      </p:pic>
      <p:pic>
        <p:nvPicPr>
          <p:cNvPr id="559" name="Google Shape;559;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62098" y="1254964"/>
            <a:ext cx="777240" cy="476059"/>
          </a:xfrm>
          <a:prstGeom prst="rect">
            <a:avLst/>
          </a:prstGeom>
          <a:noFill/>
          <a:ln>
            <a:noFill/>
          </a:ln>
        </p:spPr>
      </p:pic>
      <p:pic>
        <p:nvPicPr>
          <p:cNvPr id="560" name="Google Shape;560;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328097" y="1254964"/>
            <a:ext cx="777240" cy="476059"/>
          </a:xfrm>
          <a:prstGeom prst="rect">
            <a:avLst/>
          </a:prstGeom>
          <a:noFill/>
          <a:ln>
            <a:noFill/>
          </a:ln>
        </p:spPr>
      </p:pic>
      <p:pic>
        <p:nvPicPr>
          <p:cNvPr id="561" name="Google Shape;561;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413458" y="1201528"/>
            <a:ext cx="777240" cy="582930"/>
          </a:xfrm>
          <a:prstGeom prst="rect">
            <a:avLst/>
          </a:prstGeom>
          <a:noFill/>
          <a:ln>
            <a:noFill/>
          </a:ln>
        </p:spPr>
      </p:pic>
      <p:pic>
        <p:nvPicPr>
          <p:cNvPr id="562" name="Google Shape;562;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67688" y="1254964"/>
            <a:ext cx="777240" cy="476059"/>
          </a:xfrm>
          <a:prstGeom prst="rect">
            <a:avLst/>
          </a:prstGeom>
          <a:noFill/>
          <a:ln>
            <a:noFill/>
          </a:ln>
        </p:spPr>
      </p:pic>
      <p:pic>
        <p:nvPicPr>
          <p:cNvPr id="563" name="Google Shape;563;p26"/>
          <p:cNvPicPr preferRelativeResize="0"/>
          <p:nvPr/>
        </p:nvPicPr>
        <p:blipFill rotWithShape="1">
          <a:blip r:embed="rId25" cstate="print">
            <a:alphaModFix/>
            <a:extLst>
              <a:ext uri="{28A0092B-C50C-407E-A947-70E740481C1C}">
                <a14:useLocalDpi xmlns:a14="http://schemas.microsoft.com/office/drawing/2010/main"/>
              </a:ext>
            </a:extLst>
          </a:blip>
          <a:srcRect l="4390" r="4699"/>
          <a:stretch/>
        </p:blipFill>
        <p:spPr>
          <a:xfrm>
            <a:off x="53838" y="2042088"/>
            <a:ext cx="777240" cy="524637"/>
          </a:xfrm>
          <a:prstGeom prst="rect">
            <a:avLst/>
          </a:prstGeom>
          <a:noFill/>
          <a:ln>
            <a:noFill/>
          </a:ln>
        </p:spPr>
      </p:pic>
      <p:pic>
        <p:nvPicPr>
          <p:cNvPr id="564" name="Google Shape;564;p26"/>
          <p:cNvPicPr preferRelativeResize="0"/>
          <p:nvPr/>
        </p:nvPicPr>
        <p:blipFill rotWithShape="1">
          <a:blip r:embed="rId26" cstate="print">
            <a:alphaModFix/>
            <a:extLst>
              <a:ext uri="{28A0092B-C50C-407E-A947-70E740481C1C}">
                <a14:useLocalDpi xmlns:a14="http://schemas.microsoft.com/office/drawing/2010/main"/>
              </a:ext>
            </a:extLst>
          </a:blip>
          <a:srcRect l="9087" r="10344"/>
          <a:stretch/>
        </p:blipFill>
        <p:spPr>
          <a:xfrm>
            <a:off x="1066924" y="2026601"/>
            <a:ext cx="777240" cy="585113"/>
          </a:xfrm>
          <a:prstGeom prst="rect">
            <a:avLst/>
          </a:prstGeom>
          <a:noFill/>
          <a:ln>
            <a:noFill/>
          </a:ln>
        </p:spPr>
      </p:pic>
      <p:pic>
        <p:nvPicPr>
          <p:cNvPr id="566" name="Google Shape;566;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238028" y="3601324"/>
            <a:ext cx="685800" cy="421277"/>
          </a:xfrm>
          <a:prstGeom prst="rect">
            <a:avLst/>
          </a:prstGeom>
          <a:noFill/>
          <a:ln>
            <a:noFill/>
          </a:ln>
        </p:spPr>
      </p:pic>
      <p:pic>
        <p:nvPicPr>
          <p:cNvPr id="567" name="Google Shape;567;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413458" y="2066376"/>
            <a:ext cx="777240" cy="476060"/>
          </a:xfrm>
          <a:prstGeom prst="rect">
            <a:avLst/>
          </a:prstGeom>
          <a:noFill/>
          <a:ln>
            <a:noFill/>
          </a:ln>
        </p:spPr>
      </p:pic>
      <p:pic>
        <p:nvPicPr>
          <p:cNvPr id="568" name="Google Shape;568;p2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267688" y="2066376"/>
            <a:ext cx="777240" cy="476060"/>
          </a:xfrm>
          <a:prstGeom prst="rect">
            <a:avLst/>
          </a:prstGeom>
          <a:noFill/>
          <a:ln>
            <a:noFill/>
          </a:ln>
        </p:spPr>
      </p:pic>
      <p:pic>
        <p:nvPicPr>
          <p:cNvPr id="569" name="Google Shape;569;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213797" y="1997625"/>
            <a:ext cx="1005840" cy="613563"/>
          </a:xfrm>
          <a:prstGeom prst="rect">
            <a:avLst/>
          </a:prstGeom>
          <a:noFill/>
          <a:ln>
            <a:noFill/>
          </a:ln>
        </p:spPr>
      </p:pic>
      <p:pic>
        <p:nvPicPr>
          <p:cNvPr id="570" name="Google Shape;570;p26"/>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571" name="Google Shape;571;p2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970580" y="1151236"/>
            <a:ext cx="594360" cy="683514"/>
          </a:xfrm>
          <a:prstGeom prst="rect">
            <a:avLst/>
          </a:prstGeom>
          <a:noFill/>
          <a:ln>
            <a:noFill/>
          </a:ln>
        </p:spPr>
      </p:pic>
      <p:pic>
        <p:nvPicPr>
          <p:cNvPr id="572" name="Google Shape;572;p26" descr="suse_logo_color.jpg"/>
          <p:cNvPicPr preferRelativeResize="0"/>
          <p:nvPr/>
        </p:nvPicPr>
        <p:blipFill rotWithShape="1">
          <a:blip r:embed="rId33">
            <a:alphaModFix/>
          </a:blip>
          <a:srcRect/>
          <a:stretch/>
        </p:blipFill>
        <p:spPr>
          <a:xfrm>
            <a:off x="6280232" y="3645463"/>
            <a:ext cx="685800" cy="333000"/>
          </a:xfrm>
          <a:prstGeom prst="rect">
            <a:avLst/>
          </a:prstGeom>
          <a:noFill/>
          <a:ln>
            <a:noFill/>
          </a:ln>
        </p:spPr>
      </p:pic>
      <p:pic>
        <p:nvPicPr>
          <p:cNvPr id="573" name="Google Shape;573;p26"/>
          <p:cNvPicPr preferRelativeResize="0"/>
          <p:nvPr/>
        </p:nvPicPr>
        <p:blipFill>
          <a:blip r:embed="rId34">
            <a:alphaModFix/>
          </a:blip>
          <a:stretch>
            <a:fillRect/>
          </a:stretch>
        </p:blipFill>
        <p:spPr>
          <a:xfrm>
            <a:off x="8433222" y="3676109"/>
            <a:ext cx="594360" cy="271707"/>
          </a:xfrm>
          <a:prstGeom prst="rect">
            <a:avLst/>
          </a:prstGeom>
          <a:noFill/>
          <a:ln>
            <a:noFill/>
          </a:ln>
        </p:spPr>
      </p:pic>
      <p:pic>
        <p:nvPicPr>
          <p:cNvPr id="574" name="Google Shape;574;p26"/>
          <p:cNvPicPr preferRelativeResize="0"/>
          <p:nvPr/>
        </p:nvPicPr>
        <p:blipFill rotWithShape="1">
          <a:blip r:embed="rId35" cstate="print">
            <a:alphaModFix/>
            <a:extLst>
              <a:ext uri="{28A0092B-C50C-407E-A947-70E740481C1C}">
                <a14:useLocalDpi xmlns:a14="http://schemas.microsoft.com/office/drawing/2010/main"/>
              </a:ext>
            </a:extLst>
          </a:blip>
          <a:srcRect l="14394" r="11558"/>
          <a:stretch/>
        </p:blipFill>
        <p:spPr>
          <a:xfrm>
            <a:off x="72405" y="3558744"/>
            <a:ext cx="548640" cy="506437"/>
          </a:xfrm>
          <a:prstGeom prst="rect">
            <a:avLst/>
          </a:prstGeom>
          <a:noFill/>
          <a:ln>
            <a:noFill/>
          </a:ln>
        </p:spPr>
      </p:pic>
      <p:pic>
        <p:nvPicPr>
          <p:cNvPr id="576" name="Google Shape;576;p26"/>
          <p:cNvPicPr preferRelativeResize="0"/>
          <p:nvPr/>
        </p:nvPicPr>
        <p:blipFill rotWithShape="1">
          <a:blip r:embed="rId36" cstate="print">
            <a:alphaModFix/>
            <a:extLst>
              <a:ext uri="{28A0092B-C50C-407E-A947-70E740481C1C}">
                <a14:useLocalDpi xmlns:a14="http://schemas.microsoft.com/office/drawing/2010/main"/>
              </a:ext>
            </a:extLst>
          </a:blip>
          <a:srcRect l="2792" r="5346"/>
          <a:stretch/>
        </p:blipFill>
        <p:spPr>
          <a:xfrm>
            <a:off x="4172963" y="3586629"/>
            <a:ext cx="685800" cy="450669"/>
          </a:xfrm>
          <a:prstGeom prst="rect">
            <a:avLst/>
          </a:prstGeom>
          <a:noFill/>
          <a:ln>
            <a:noFill/>
          </a:ln>
        </p:spPr>
      </p:pic>
      <p:pic>
        <p:nvPicPr>
          <p:cNvPr id="577" name="Google Shape;577;p26"/>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7345723" y="3590069"/>
            <a:ext cx="640080" cy="443789"/>
          </a:xfrm>
          <a:prstGeom prst="rect">
            <a:avLst/>
          </a:prstGeom>
          <a:noFill/>
          <a:ln>
            <a:noFill/>
          </a:ln>
        </p:spPr>
      </p:pic>
      <p:pic>
        <p:nvPicPr>
          <p:cNvPr id="578" name="Google Shape;578;p26" descr="C1_Core_NG_RGB_R-01.png"/>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107898" y="3110326"/>
            <a:ext cx="685800" cy="391800"/>
          </a:xfrm>
          <a:prstGeom prst="rect">
            <a:avLst/>
          </a:prstGeom>
          <a:noFill/>
          <a:ln>
            <a:noFill/>
          </a:ln>
        </p:spPr>
      </p:pic>
      <p:pic>
        <p:nvPicPr>
          <p:cNvPr id="579" name="Google Shape;579;p26"/>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8387502" y="3232747"/>
            <a:ext cx="685801" cy="146958"/>
          </a:xfrm>
          <a:prstGeom prst="rect">
            <a:avLst/>
          </a:prstGeom>
          <a:noFill/>
          <a:ln>
            <a:noFill/>
          </a:ln>
        </p:spPr>
      </p:pic>
      <p:pic>
        <p:nvPicPr>
          <p:cNvPr id="580" name="Google Shape;580;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15583" y="1296702"/>
            <a:ext cx="640080" cy="392582"/>
          </a:xfrm>
          <a:prstGeom prst="rect">
            <a:avLst/>
          </a:prstGeom>
          <a:noFill/>
          <a:ln>
            <a:noFill/>
          </a:ln>
        </p:spPr>
      </p:pic>
      <p:pic>
        <p:nvPicPr>
          <p:cNvPr id="581" name="Google Shape;581;p26"/>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1022397" y="3726772"/>
            <a:ext cx="758950" cy="170381"/>
          </a:xfrm>
          <a:prstGeom prst="rect">
            <a:avLst/>
          </a:prstGeom>
          <a:noFill/>
          <a:ln>
            <a:noFill/>
          </a:ln>
        </p:spPr>
      </p:pic>
      <p:pic>
        <p:nvPicPr>
          <p:cNvPr id="582" name="Google Shape;582;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260888" y="3067263"/>
            <a:ext cx="640080" cy="477927"/>
          </a:xfrm>
          <a:prstGeom prst="rect">
            <a:avLst/>
          </a:prstGeom>
          <a:noFill/>
          <a:ln>
            <a:noFill/>
          </a:ln>
        </p:spPr>
      </p:pic>
      <p:pic>
        <p:nvPicPr>
          <p:cNvPr id="583" name="Google Shape;583;p26"/>
          <p:cNvPicPr preferRelativeResize="0"/>
          <p:nvPr/>
        </p:nvPicPr>
        <p:blipFill rotWithShape="1">
          <a:blip r:embed="rId43" cstate="print">
            <a:alphaModFix/>
            <a:extLst>
              <a:ext uri="{28A0092B-C50C-407E-A947-70E740481C1C}">
                <a14:useLocalDpi xmlns:a14="http://schemas.microsoft.com/office/drawing/2010/main"/>
              </a:ext>
            </a:extLst>
          </a:blip>
          <a:srcRect l="24529" r="25307"/>
          <a:stretch/>
        </p:blipFill>
        <p:spPr>
          <a:xfrm>
            <a:off x="1173272" y="3023593"/>
            <a:ext cx="457200" cy="565266"/>
          </a:xfrm>
          <a:prstGeom prst="rect">
            <a:avLst/>
          </a:prstGeom>
          <a:noFill/>
          <a:ln>
            <a:noFill/>
          </a:ln>
        </p:spPr>
      </p:pic>
      <p:pic>
        <p:nvPicPr>
          <p:cNvPr id="584" name="Google Shape;584;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064711" y="3242545"/>
            <a:ext cx="685800" cy="127363"/>
          </a:xfrm>
          <a:prstGeom prst="rect">
            <a:avLst/>
          </a:prstGeom>
          <a:noFill/>
          <a:ln>
            <a:noFill/>
          </a:ln>
        </p:spPr>
      </p:pic>
      <p:pic>
        <p:nvPicPr>
          <p:cNvPr id="585" name="Google Shape;585;p2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064711" y="3601324"/>
            <a:ext cx="685800" cy="421277"/>
          </a:xfrm>
          <a:prstGeom prst="rect">
            <a:avLst/>
          </a:prstGeom>
          <a:noFill/>
          <a:ln>
            <a:noFill/>
          </a:ln>
        </p:spPr>
      </p:pic>
      <p:pic>
        <p:nvPicPr>
          <p:cNvPr id="586" name="Google Shape;586;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825" y="3134776"/>
            <a:ext cx="685800" cy="342900"/>
          </a:xfrm>
          <a:prstGeom prst="rect">
            <a:avLst/>
          </a:prstGeom>
          <a:noFill/>
          <a:ln>
            <a:noFill/>
          </a:ln>
        </p:spPr>
      </p:pic>
      <p:pic>
        <p:nvPicPr>
          <p:cNvPr id="587" name="Google Shape;587;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172963" y="3257241"/>
            <a:ext cx="685800" cy="97971"/>
          </a:xfrm>
          <a:prstGeom prst="rect">
            <a:avLst/>
          </a:prstGeom>
          <a:noFill/>
          <a:ln>
            <a:noFill/>
          </a:ln>
        </p:spPr>
      </p:pic>
      <p:sp>
        <p:nvSpPr>
          <p:cNvPr id="588" name="Google Shape;588;p26"/>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589" name="Google Shape;589;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107898" y="3712522"/>
            <a:ext cx="685800" cy="198882"/>
          </a:xfrm>
          <a:prstGeom prst="rect">
            <a:avLst/>
          </a:prstGeom>
          <a:noFill/>
          <a:ln>
            <a:noFill/>
          </a:ln>
        </p:spPr>
      </p:pic>
      <p:pic>
        <p:nvPicPr>
          <p:cNvPr id="590" name="Google Shape;590;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170456" y="2268872"/>
            <a:ext cx="777240" cy="136017"/>
          </a:xfrm>
          <a:prstGeom prst="rect">
            <a:avLst/>
          </a:prstGeom>
          <a:noFill/>
          <a:ln>
            <a:noFill/>
          </a:ln>
        </p:spPr>
      </p:pic>
      <p:pic>
        <p:nvPicPr>
          <p:cNvPr id="591" name="Google Shape;591;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085624" y="2198008"/>
            <a:ext cx="777240" cy="242888"/>
          </a:xfrm>
          <a:prstGeom prst="rect">
            <a:avLst/>
          </a:prstGeom>
          <a:noFill/>
          <a:ln>
            <a:noFill/>
          </a:ln>
        </p:spPr>
      </p:pic>
      <p:pic>
        <p:nvPicPr>
          <p:cNvPr id="592" name="Google Shape;592;p26"/>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5178250" y="2081127"/>
            <a:ext cx="777241" cy="476060"/>
          </a:xfrm>
          <a:prstGeom prst="rect">
            <a:avLst/>
          </a:prstGeom>
          <a:noFill/>
          <a:ln>
            <a:noFill/>
          </a:ln>
        </p:spPr>
      </p:pic>
      <p:pic>
        <p:nvPicPr>
          <p:cNvPr id="593" name="Google Shape;593;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280232" y="3139675"/>
            <a:ext cx="685800" cy="333103"/>
          </a:xfrm>
          <a:prstGeom prst="rect">
            <a:avLst/>
          </a:prstGeom>
          <a:noFill/>
          <a:ln>
            <a:noFill/>
          </a:ln>
        </p:spPr>
      </p:pic>
      <p:pic>
        <p:nvPicPr>
          <p:cNvPr id="594" name="Google Shape;594;p26"/>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322863" y="3232747"/>
            <a:ext cx="685800" cy="146958"/>
          </a:xfrm>
          <a:prstGeom prst="rect">
            <a:avLst/>
          </a:prstGeom>
          <a:noFill/>
          <a:ln>
            <a:noFill/>
          </a:ln>
        </p:spPr>
      </p:pic>
      <p:pic>
        <p:nvPicPr>
          <p:cNvPr id="59" name="Google Shape;597;p2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116675" y="2225660"/>
            <a:ext cx="777240" cy="155448"/>
          </a:xfrm>
          <a:prstGeom prst="rect">
            <a:avLst/>
          </a:prstGeom>
          <a:noFill/>
          <a:ln>
            <a:noFill/>
          </a:ln>
        </p:spPr>
      </p:pic>
    </p:spTree>
    <p:extLst>
      <p:ext uri="{BB962C8B-B14F-4D97-AF65-F5344CB8AC3E}">
        <p14:creationId xmlns:p14="http://schemas.microsoft.com/office/powerpoint/2010/main" val="70984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26"/>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500+ </a:t>
            </a:r>
            <a:r>
              <a:rPr lang="en-US" altLang="zh-CN" dirty="0">
                <a:solidFill>
                  <a:srgbClr val="000000"/>
                </a:solidFill>
              </a:rPr>
              <a:t>会员且数量不断增长（白银会员，1）</a:t>
            </a:r>
            <a:endParaRPr i="0" u="none" strike="noStrike" cap="none" dirty="0"/>
          </a:p>
        </p:txBody>
      </p:sp>
      <p:pic>
        <p:nvPicPr>
          <p:cNvPr id="604" name="Google Shape;604;p26"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790834" y="1165589"/>
            <a:ext cx="277800" cy="388500"/>
          </a:xfrm>
          <a:prstGeom prst="rect">
            <a:avLst/>
          </a:prstGeom>
          <a:noFill/>
          <a:ln>
            <a:noFill/>
          </a:ln>
        </p:spPr>
      </p:pic>
      <p:pic>
        <p:nvPicPr>
          <p:cNvPr id="605" name="Google Shape;605;p26" descr="logo-1.png"/>
          <p:cNvPicPr preferRelativeResize="0"/>
          <p:nvPr/>
        </p:nvPicPr>
        <p:blipFill rotWithShape="1">
          <a:blip r:embed="rId4">
            <a:alphaModFix/>
          </a:blip>
          <a:srcRect/>
          <a:stretch/>
        </p:blipFill>
        <p:spPr>
          <a:xfrm>
            <a:off x="8133400" y="1921340"/>
            <a:ext cx="364500" cy="360000"/>
          </a:xfrm>
          <a:prstGeom prst="rect">
            <a:avLst/>
          </a:prstGeom>
          <a:noFill/>
          <a:ln>
            <a:noFill/>
          </a:ln>
        </p:spPr>
      </p:pic>
      <p:pic>
        <p:nvPicPr>
          <p:cNvPr id="606" name="Google Shape;606;p2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492856" y="1234793"/>
            <a:ext cx="446775" cy="250093"/>
          </a:xfrm>
          <a:prstGeom prst="rect">
            <a:avLst/>
          </a:prstGeom>
          <a:noFill/>
          <a:ln>
            <a:noFill/>
          </a:ln>
        </p:spPr>
      </p:pic>
      <p:pic>
        <p:nvPicPr>
          <p:cNvPr id="607" name="Google Shape;607;p26" descr="Pasted image at 2017_11_14 03_28 PM.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324000" y="3581970"/>
            <a:ext cx="331976" cy="341379"/>
          </a:xfrm>
          <a:prstGeom prst="rect">
            <a:avLst/>
          </a:prstGeom>
          <a:noFill/>
          <a:ln>
            <a:noFill/>
          </a:ln>
        </p:spPr>
      </p:pic>
      <p:pic>
        <p:nvPicPr>
          <p:cNvPr id="608" name="Google Shape;608;p26" descr="Datawire.png"/>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224654" y="3639557"/>
            <a:ext cx="670200" cy="226204"/>
          </a:xfrm>
          <a:prstGeom prst="rect">
            <a:avLst/>
          </a:prstGeom>
          <a:noFill/>
          <a:ln>
            <a:noFill/>
          </a:ln>
        </p:spPr>
      </p:pic>
      <p:pic>
        <p:nvPicPr>
          <p:cNvPr id="609" name="Google Shape;609;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409304" y="2374160"/>
            <a:ext cx="331975" cy="331975"/>
          </a:xfrm>
          <a:prstGeom prst="rect">
            <a:avLst/>
          </a:prstGeom>
          <a:noFill/>
          <a:ln>
            <a:noFill/>
          </a:ln>
        </p:spPr>
      </p:pic>
      <p:pic>
        <p:nvPicPr>
          <p:cNvPr id="610" name="Google Shape;610;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022880" y="891913"/>
            <a:ext cx="614700" cy="193326"/>
          </a:xfrm>
          <a:prstGeom prst="rect">
            <a:avLst/>
          </a:prstGeom>
          <a:noFill/>
          <a:ln>
            <a:noFill/>
          </a:ln>
        </p:spPr>
      </p:pic>
      <p:pic>
        <p:nvPicPr>
          <p:cNvPr id="611" name="Google Shape;611;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018917" y="2797654"/>
            <a:ext cx="594300" cy="364009"/>
          </a:xfrm>
          <a:prstGeom prst="rect">
            <a:avLst/>
          </a:prstGeom>
          <a:noFill/>
          <a:ln>
            <a:noFill/>
          </a:ln>
        </p:spPr>
      </p:pic>
      <p:pic>
        <p:nvPicPr>
          <p:cNvPr id="612" name="Google Shape;612;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708767" y="827038"/>
            <a:ext cx="331975" cy="323076"/>
          </a:xfrm>
          <a:prstGeom prst="rect">
            <a:avLst/>
          </a:prstGeom>
          <a:noFill/>
          <a:ln>
            <a:noFill/>
          </a:ln>
        </p:spPr>
      </p:pic>
      <p:pic>
        <p:nvPicPr>
          <p:cNvPr id="613" name="Google Shape;613;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8689933" y="2406133"/>
            <a:ext cx="446775" cy="268030"/>
          </a:xfrm>
          <a:prstGeom prst="rect">
            <a:avLst/>
          </a:prstGeom>
          <a:noFill/>
          <a:ln>
            <a:noFill/>
          </a:ln>
        </p:spPr>
      </p:pic>
      <p:pic>
        <p:nvPicPr>
          <p:cNvPr id="614" name="Google Shape;614;p26"/>
          <p:cNvPicPr preferRelativeResize="0"/>
          <p:nvPr/>
        </p:nvPicPr>
        <p:blipFill rotWithShape="1">
          <a:blip r:embed="rId13" cstate="print">
            <a:alphaModFix/>
            <a:extLst>
              <a:ext uri="{28A0092B-C50C-407E-A947-70E740481C1C}">
                <a14:useLocalDpi xmlns:a14="http://schemas.microsoft.com/office/drawing/2010/main"/>
              </a:ext>
            </a:extLst>
          </a:blip>
          <a:srcRect r="-725"/>
          <a:stretch/>
        </p:blipFill>
        <p:spPr>
          <a:xfrm>
            <a:off x="25092" y="4089484"/>
            <a:ext cx="614825" cy="191421"/>
          </a:xfrm>
          <a:prstGeom prst="rect">
            <a:avLst/>
          </a:prstGeom>
          <a:noFill/>
          <a:ln>
            <a:noFill/>
          </a:ln>
        </p:spPr>
      </p:pic>
      <p:pic>
        <p:nvPicPr>
          <p:cNvPr id="615" name="Google Shape;615;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45645" y="805425"/>
            <a:ext cx="446700" cy="366301"/>
          </a:xfrm>
          <a:prstGeom prst="rect">
            <a:avLst/>
          </a:prstGeom>
          <a:noFill/>
          <a:ln>
            <a:noFill/>
          </a:ln>
        </p:spPr>
      </p:pic>
      <p:pic>
        <p:nvPicPr>
          <p:cNvPr id="616" name="Google Shape;616;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632493" y="1923413"/>
            <a:ext cx="446775" cy="355854"/>
          </a:xfrm>
          <a:prstGeom prst="rect">
            <a:avLst/>
          </a:prstGeom>
          <a:noFill/>
          <a:ln>
            <a:noFill/>
          </a:ln>
        </p:spPr>
      </p:pic>
      <p:pic>
        <p:nvPicPr>
          <p:cNvPr id="617" name="Google Shape;617;p26"/>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323304" y="1603868"/>
            <a:ext cx="614825" cy="237762"/>
          </a:xfrm>
          <a:prstGeom prst="rect">
            <a:avLst/>
          </a:prstGeom>
          <a:noFill/>
          <a:ln>
            <a:noFill/>
          </a:ln>
        </p:spPr>
      </p:pic>
      <p:pic>
        <p:nvPicPr>
          <p:cNvPr id="618" name="Google Shape;618;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073372" y="2007101"/>
            <a:ext cx="614700" cy="188479"/>
          </a:xfrm>
          <a:prstGeom prst="rect">
            <a:avLst/>
          </a:prstGeom>
          <a:noFill/>
          <a:ln>
            <a:noFill/>
          </a:ln>
        </p:spPr>
      </p:pic>
      <p:pic>
        <p:nvPicPr>
          <p:cNvPr id="619" name="Google Shape;619;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474351" y="1557144"/>
            <a:ext cx="540775" cy="331210"/>
          </a:xfrm>
          <a:prstGeom prst="rect">
            <a:avLst/>
          </a:prstGeom>
          <a:noFill/>
          <a:ln>
            <a:noFill/>
          </a:ln>
        </p:spPr>
      </p:pic>
      <p:pic>
        <p:nvPicPr>
          <p:cNvPr id="620" name="Google Shape;620;p26"/>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3540082" y="1943683"/>
            <a:ext cx="548700" cy="315315"/>
          </a:xfrm>
          <a:prstGeom prst="rect">
            <a:avLst/>
          </a:prstGeom>
          <a:noFill/>
          <a:ln>
            <a:noFill/>
          </a:ln>
        </p:spPr>
      </p:pic>
      <p:pic>
        <p:nvPicPr>
          <p:cNvPr id="621" name="Google Shape;621;p2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1026152" y="2316677"/>
            <a:ext cx="414899" cy="446942"/>
          </a:xfrm>
          <a:prstGeom prst="rect">
            <a:avLst/>
          </a:prstGeom>
          <a:noFill/>
          <a:ln>
            <a:noFill/>
          </a:ln>
        </p:spPr>
      </p:pic>
      <p:pic>
        <p:nvPicPr>
          <p:cNvPr id="622" name="Google Shape;622;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154790" y="2320971"/>
            <a:ext cx="446775" cy="438354"/>
          </a:xfrm>
          <a:prstGeom prst="rect">
            <a:avLst/>
          </a:prstGeom>
          <a:noFill/>
          <a:ln>
            <a:noFill/>
          </a:ln>
        </p:spPr>
      </p:pic>
      <p:pic>
        <p:nvPicPr>
          <p:cNvPr id="623" name="Google Shape;623;p2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751942" y="2357966"/>
            <a:ext cx="485700" cy="364363"/>
          </a:xfrm>
          <a:prstGeom prst="rect">
            <a:avLst/>
          </a:prstGeom>
          <a:noFill/>
          <a:ln>
            <a:noFill/>
          </a:ln>
        </p:spPr>
      </p:pic>
      <p:pic>
        <p:nvPicPr>
          <p:cNvPr id="624" name="Google Shape;624;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127425" y="1900939"/>
            <a:ext cx="364500" cy="400802"/>
          </a:xfrm>
          <a:prstGeom prst="rect">
            <a:avLst/>
          </a:prstGeom>
          <a:noFill/>
          <a:ln>
            <a:noFill/>
          </a:ln>
        </p:spPr>
      </p:pic>
      <p:pic>
        <p:nvPicPr>
          <p:cNvPr id="625" name="Google Shape;625;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735047" y="2439019"/>
            <a:ext cx="540775" cy="202257"/>
          </a:xfrm>
          <a:prstGeom prst="rect">
            <a:avLst/>
          </a:prstGeom>
          <a:noFill/>
          <a:ln>
            <a:noFill/>
          </a:ln>
        </p:spPr>
      </p:pic>
      <p:pic>
        <p:nvPicPr>
          <p:cNvPr id="626" name="Google Shape;626;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082436" y="3577381"/>
            <a:ext cx="364500" cy="350556"/>
          </a:xfrm>
          <a:prstGeom prst="rect">
            <a:avLst/>
          </a:prstGeom>
          <a:noFill/>
          <a:ln>
            <a:noFill/>
          </a:ln>
        </p:spPr>
      </p:pic>
      <p:pic>
        <p:nvPicPr>
          <p:cNvPr id="627" name="Google Shape;627;p26"/>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3363215" y="1565997"/>
            <a:ext cx="540775" cy="313504"/>
          </a:xfrm>
          <a:prstGeom prst="rect">
            <a:avLst/>
          </a:prstGeom>
          <a:noFill/>
          <a:ln>
            <a:noFill/>
          </a:ln>
        </p:spPr>
      </p:pic>
      <p:pic>
        <p:nvPicPr>
          <p:cNvPr id="628" name="Google Shape;628;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053434" y="1561403"/>
            <a:ext cx="540775" cy="322692"/>
          </a:xfrm>
          <a:prstGeom prst="rect">
            <a:avLst/>
          </a:prstGeom>
          <a:noFill/>
          <a:ln>
            <a:noFill/>
          </a:ln>
        </p:spPr>
      </p:pic>
      <p:pic>
        <p:nvPicPr>
          <p:cNvPr id="629" name="Google Shape;629;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3949" y="1301527"/>
            <a:ext cx="743701" cy="116626"/>
          </a:xfrm>
          <a:prstGeom prst="rect">
            <a:avLst/>
          </a:prstGeom>
          <a:noFill/>
          <a:ln>
            <a:noFill/>
          </a:ln>
        </p:spPr>
      </p:pic>
      <p:pic>
        <p:nvPicPr>
          <p:cNvPr id="630" name="Google Shape;630;p2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99791" y="2022040"/>
            <a:ext cx="743699" cy="158601"/>
          </a:xfrm>
          <a:prstGeom prst="rect">
            <a:avLst/>
          </a:prstGeom>
          <a:noFill/>
          <a:ln>
            <a:noFill/>
          </a:ln>
        </p:spPr>
      </p:pic>
      <p:pic>
        <p:nvPicPr>
          <p:cNvPr id="631" name="Google Shape;631;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229334" y="2811695"/>
            <a:ext cx="548700" cy="335927"/>
          </a:xfrm>
          <a:prstGeom prst="rect">
            <a:avLst/>
          </a:prstGeom>
          <a:noFill/>
          <a:ln>
            <a:noFill/>
          </a:ln>
        </p:spPr>
      </p:pic>
      <p:pic>
        <p:nvPicPr>
          <p:cNvPr id="632" name="Google Shape;632;p2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0216" y="1675198"/>
            <a:ext cx="548700" cy="95102"/>
          </a:xfrm>
          <a:prstGeom prst="rect">
            <a:avLst/>
          </a:prstGeom>
          <a:noFill/>
          <a:ln>
            <a:noFill/>
          </a:ln>
        </p:spPr>
      </p:pic>
      <p:pic>
        <p:nvPicPr>
          <p:cNvPr id="633" name="Google Shape;633;p26"/>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6448286" y="1996425"/>
            <a:ext cx="794400" cy="209830"/>
          </a:xfrm>
          <a:prstGeom prst="rect">
            <a:avLst/>
          </a:prstGeom>
          <a:noFill/>
          <a:ln>
            <a:noFill/>
          </a:ln>
        </p:spPr>
      </p:pic>
      <p:pic>
        <p:nvPicPr>
          <p:cNvPr id="634" name="Google Shape;634;p26"/>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8520068" y="1268663"/>
            <a:ext cx="548700" cy="182353"/>
          </a:xfrm>
          <a:prstGeom prst="rect">
            <a:avLst/>
          </a:prstGeom>
          <a:noFill/>
          <a:ln>
            <a:noFill/>
          </a:ln>
        </p:spPr>
      </p:pic>
      <p:pic>
        <p:nvPicPr>
          <p:cNvPr id="635" name="Google Shape;635;p26"/>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600499" y="895786"/>
            <a:ext cx="594000" cy="185579"/>
          </a:xfrm>
          <a:prstGeom prst="rect">
            <a:avLst/>
          </a:prstGeom>
          <a:noFill/>
          <a:ln>
            <a:noFill/>
          </a:ln>
        </p:spPr>
      </p:pic>
      <p:pic>
        <p:nvPicPr>
          <p:cNvPr id="636" name="Google Shape;636;p2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392894" y="2811631"/>
            <a:ext cx="548700" cy="336054"/>
          </a:xfrm>
          <a:prstGeom prst="rect">
            <a:avLst/>
          </a:prstGeom>
          <a:noFill/>
          <a:ln>
            <a:noFill/>
          </a:ln>
        </p:spPr>
      </p:pic>
      <p:pic>
        <p:nvPicPr>
          <p:cNvPr id="637" name="Google Shape;637;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446701" y="2878933"/>
            <a:ext cx="663900" cy="201451"/>
          </a:xfrm>
          <a:prstGeom prst="rect">
            <a:avLst/>
          </a:prstGeom>
          <a:noFill/>
          <a:ln>
            <a:noFill/>
          </a:ln>
        </p:spPr>
      </p:pic>
      <p:pic>
        <p:nvPicPr>
          <p:cNvPr id="638" name="Google Shape;638;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049958" y="3276233"/>
            <a:ext cx="594000" cy="249453"/>
          </a:xfrm>
          <a:prstGeom prst="rect">
            <a:avLst/>
          </a:prstGeom>
          <a:noFill/>
          <a:ln>
            <a:noFill/>
          </a:ln>
        </p:spPr>
      </p:pic>
      <p:pic>
        <p:nvPicPr>
          <p:cNvPr id="639" name="Google Shape;639;p2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754900" y="3252929"/>
            <a:ext cx="540775" cy="296061"/>
          </a:xfrm>
          <a:prstGeom prst="rect">
            <a:avLst/>
          </a:prstGeom>
          <a:noFill/>
          <a:ln>
            <a:noFill/>
          </a:ln>
        </p:spPr>
      </p:pic>
      <p:pic>
        <p:nvPicPr>
          <p:cNvPr id="640" name="Google Shape;640;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136939" y="2042392"/>
            <a:ext cx="888275" cy="117896"/>
          </a:xfrm>
          <a:prstGeom prst="rect">
            <a:avLst/>
          </a:prstGeom>
          <a:noFill/>
          <a:ln>
            <a:noFill/>
          </a:ln>
        </p:spPr>
      </p:pic>
      <p:pic>
        <p:nvPicPr>
          <p:cNvPr id="641" name="Google Shape;641;p26"/>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709514" y="1583536"/>
            <a:ext cx="614825" cy="278425"/>
          </a:xfrm>
          <a:prstGeom prst="rect">
            <a:avLst/>
          </a:prstGeom>
          <a:noFill/>
          <a:ln>
            <a:noFill/>
          </a:ln>
        </p:spPr>
      </p:pic>
      <p:pic>
        <p:nvPicPr>
          <p:cNvPr id="642" name="Google Shape;642;p2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137561" y="1964530"/>
            <a:ext cx="446775" cy="273622"/>
          </a:xfrm>
          <a:prstGeom prst="rect">
            <a:avLst/>
          </a:prstGeom>
          <a:noFill/>
          <a:ln>
            <a:noFill/>
          </a:ln>
        </p:spPr>
      </p:pic>
      <p:pic>
        <p:nvPicPr>
          <p:cNvPr id="643" name="Google Shape;643;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130431" y="1538134"/>
            <a:ext cx="331975" cy="369230"/>
          </a:xfrm>
          <a:prstGeom prst="rect">
            <a:avLst/>
          </a:prstGeom>
          <a:noFill/>
          <a:ln>
            <a:noFill/>
          </a:ln>
        </p:spPr>
      </p:pic>
      <p:pic>
        <p:nvPicPr>
          <p:cNvPr id="644" name="Google Shape;644;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447333" y="3685784"/>
            <a:ext cx="614825" cy="133749"/>
          </a:xfrm>
          <a:prstGeom prst="rect">
            <a:avLst/>
          </a:prstGeom>
          <a:noFill/>
          <a:ln>
            <a:noFill/>
          </a:ln>
        </p:spPr>
      </p:pic>
      <p:pic>
        <p:nvPicPr>
          <p:cNvPr id="645" name="Google Shape;645;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539173" y="2811631"/>
            <a:ext cx="548700" cy="336054"/>
          </a:xfrm>
          <a:prstGeom prst="rect">
            <a:avLst/>
          </a:prstGeom>
          <a:noFill/>
          <a:ln>
            <a:noFill/>
          </a:ln>
        </p:spPr>
      </p:pic>
      <p:pic>
        <p:nvPicPr>
          <p:cNvPr id="646" name="Google Shape;646;p26"/>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2341818" y="1219747"/>
            <a:ext cx="471300" cy="280185"/>
          </a:xfrm>
          <a:prstGeom prst="rect">
            <a:avLst/>
          </a:prstGeom>
          <a:noFill/>
          <a:ln>
            <a:noFill/>
          </a:ln>
        </p:spPr>
      </p:pic>
      <p:pic>
        <p:nvPicPr>
          <p:cNvPr id="647" name="Google Shape;647;p26"/>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4774668" y="3599846"/>
            <a:ext cx="548700" cy="305626"/>
          </a:xfrm>
          <a:prstGeom prst="rect">
            <a:avLst/>
          </a:prstGeom>
          <a:noFill/>
          <a:ln>
            <a:noFill/>
          </a:ln>
        </p:spPr>
      </p:pic>
      <p:pic>
        <p:nvPicPr>
          <p:cNvPr id="648" name="Google Shape;648;p26"/>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3265685" y="922779"/>
            <a:ext cx="594300" cy="131594"/>
          </a:xfrm>
          <a:prstGeom prst="rect">
            <a:avLst/>
          </a:prstGeom>
          <a:noFill/>
          <a:ln>
            <a:noFill/>
          </a:ln>
        </p:spPr>
      </p:pic>
      <p:pic>
        <p:nvPicPr>
          <p:cNvPr id="649" name="Google Shape;649;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887978" y="3232920"/>
            <a:ext cx="548700" cy="336079"/>
          </a:xfrm>
          <a:prstGeom prst="rect">
            <a:avLst/>
          </a:prstGeom>
          <a:noFill/>
          <a:ln>
            <a:noFill/>
          </a:ln>
        </p:spPr>
      </p:pic>
      <p:pic>
        <p:nvPicPr>
          <p:cNvPr id="650" name="Google Shape;650;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932699" y="1229460"/>
            <a:ext cx="446700" cy="260759"/>
          </a:xfrm>
          <a:prstGeom prst="rect">
            <a:avLst/>
          </a:prstGeom>
          <a:noFill/>
          <a:ln>
            <a:noFill/>
          </a:ln>
        </p:spPr>
      </p:pic>
      <p:pic>
        <p:nvPicPr>
          <p:cNvPr id="651" name="Google Shape;651;p26"/>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820914" y="3581943"/>
            <a:ext cx="471300" cy="341432"/>
          </a:xfrm>
          <a:prstGeom prst="rect">
            <a:avLst/>
          </a:prstGeom>
          <a:noFill/>
          <a:ln>
            <a:noFill/>
          </a:ln>
        </p:spPr>
      </p:pic>
      <p:pic>
        <p:nvPicPr>
          <p:cNvPr id="652" name="Google Shape;652;p26"/>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294600" y="860836"/>
            <a:ext cx="614825" cy="255480"/>
          </a:xfrm>
          <a:prstGeom prst="rect">
            <a:avLst/>
          </a:prstGeom>
          <a:noFill/>
          <a:ln>
            <a:noFill/>
          </a:ln>
        </p:spPr>
      </p:pic>
      <p:pic>
        <p:nvPicPr>
          <p:cNvPr id="653" name="Google Shape;653;p26"/>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2577710" y="1622936"/>
            <a:ext cx="670200" cy="199625"/>
          </a:xfrm>
          <a:prstGeom prst="rect">
            <a:avLst/>
          </a:prstGeom>
          <a:noFill/>
          <a:ln>
            <a:noFill/>
          </a:ln>
        </p:spPr>
      </p:pic>
      <p:pic>
        <p:nvPicPr>
          <p:cNvPr id="654" name="Google Shape;654;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7652584" y="1292809"/>
            <a:ext cx="594300" cy="134062"/>
          </a:xfrm>
          <a:prstGeom prst="rect">
            <a:avLst/>
          </a:prstGeom>
          <a:noFill/>
          <a:ln>
            <a:noFill/>
          </a:ln>
        </p:spPr>
      </p:pic>
      <p:pic>
        <p:nvPicPr>
          <p:cNvPr id="655" name="Google Shape;655;p2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672559" y="901092"/>
            <a:ext cx="501900" cy="174969"/>
          </a:xfrm>
          <a:prstGeom prst="rect">
            <a:avLst/>
          </a:prstGeom>
          <a:noFill/>
          <a:ln>
            <a:noFill/>
          </a:ln>
        </p:spPr>
      </p:pic>
      <p:pic>
        <p:nvPicPr>
          <p:cNvPr id="656" name="Google Shape;656;p26"/>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5066260" y="3276128"/>
            <a:ext cx="710775" cy="249664"/>
          </a:xfrm>
          <a:prstGeom prst="rect">
            <a:avLst/>
          </a:prstGeom>
          <a:noFill/>
          <a:ln>
            <a:noFill/>
          </a:ln>
        </p:spPr>
      </p:pic>
      <p:pic>
        <p:nvPicPr>
          <p:cNvPr id="657" name="Google Shape;657;p26"/>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3931172" y="929627"/>
            <a:ext cx="670200" cy="117899"/>
          </a:xfrm>
          <a:prstGeom prst="rect">
            <a:avLst/>
          </a:prstGeom>
          <a:noFill/>
          <a:ln>
            <a:noFill/>
          </a:ln>
        </p:spPr>
      </p:pic>
      <p:pic>
        <p:nvPicPr>
          <p:cNvPr id="658" name="Google Shape;658;p26"/>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218848" y="1659144"/>
            <a:ext cx="926375" cy="127210"/>
          </a:xfrm>
          <a:prstGeom prst="rect">
            <a:avLst/>
          </a:prstGeom>
          <a:noFill/>
          <a:ln>
            <a:noFill/>
          </a:ln>
        </p:spPr>
      </p:pic>
      <p:pic>
        <p:nvPicPr>
          <p:cNvPr id="659" name="Google Shape;659;p2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08831" y="3347324"/>
            <a:ext cx="670200" cy="107271"/>
          </a:xfrm>
          <a:prstGeom prst="rect">
            <a:avLst/>
          </a:prstGeom>
          <a:noFill/>
          <a:ln>
            <a:noFill/>
          </a:ln>
        </p:spPr>
      </p:pic>
      <p:pic>
        <p:nvPicPr>
          <p:cNvPr id="660" name="Google Shape;660;p2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289973" y="3305617"/>
            <a:ext cx="794400" cy="190684"/>
          </a:xfrm>
          <a:prstGeom prst="rect">
            <a:avLst/>
          </a:prstGeom>
          <a:noFill/>
          <a:ln>
            <a:noFill/>
          </a:ln>
        </p:spPr>
      </p:pic>
      <p:pic>
        <p:nvPicPr>
          <p:cNvPr id="661" name="Google Shape;661;p2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861387" y="1264904"/>
            <a:ext cx="670200" cy="189872"/>
          </a:xfrm>
          <a:prstGeom prst="rect">
            <a:avLst/>
          </a:prstGeom>
          <a:noFill/>
          <a:ln>
            <a:noFill/>
          </a:ln>
        </p:spPr>
      </p:pic>
      <p:pic>
        <p:nvPicPr>
          <p:cNvPr id="662" name="Google Shape;662;p2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919496" y="2849268"/>
            <a:ext cx="446775" cy="260780"/>
          </a:xfrm>
          <a:prstGeom prst="rect">
            <a:avLst/>
          </a:prstGeom>
          <a:noFill/>
          <a:ln>
            <a:noFill/>
          </a:ln>
        </p:spPr>
      </p:pic>
      <p:pic>
        <p:nvPicPr>
          <p:cNvPr id="663" name="Google Shape;663;p2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633488" y="2420982"/>
            <a:ext cx="794400" cy="238331"/>
          </a:xfrm>
          <a:prstGeom prst="rect">
            <a:avLst/>
          </a:prstGeom>
          <a:noFill/>
          <a:ln>
            <a:noFill/>
          </a:ln>
        </p:spPr>
      </p:pic>
      <p:pic>
        <p:nvPicPr>
          <p:cNvPr id="664" name="Google Shape;664;p2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061762" y="3211955"/>
            <a:ext cx="471300" cy="378009"/>
          </a:xfrm>
          <a:prstGeom prst="rect">
            <a:avLst/>
          </a:prstGeom>
          <a:noFill/>
          <a:ln>
            <a:noFill/>
          </a:ln>
        </p:spPr>
      </p:pic>
      <p:pic>
        <p:nvPicPr>
          <p:cNvPr id="665" name="Google Shape;665;p2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537800" y="1666899"/>
            <a:ext cx="670200" cy="111700"/>
          </a:xfrm>
          <a:prstGeom prst="rect">
            <a:avLst/>
          </a:prstGeom>
          <a:noFill/>
          <a:ln>
            <a:noFill/>
          </a:ln>
        </p:spPr>
      </p:pic>
      <p:pic>
        <p:nvPicPr>
          <p:cNvPr id="666" name="Google Shape;666;p2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299021" y="3586510"/>
            <a:ext cx="403200" cy="332299"/>
          </a:xfrm>
          <a:prstGeom prst="rect">
            <a:avLst/>
          </a:prstGeom>
          <a:noFill/>
          <a:ln>
            <a:noFill/>
          </a:ln>
        </p:spPr>
      </p:pic>
      <p:pic>
        <p:nvPicPr>
          <p:cNvPr id="667" name="Google Shape;667;p2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6281493" y="914867"/>
            <a:ext cx="670200" cy="147419"/>
          </a:xfrm>
          <a:prstGeom prst="rect">
            <a:avLst/>
          </a:prstGeom>
          <a:noFill/>
          <a:ln>
            <a:noFill/>
          </a:ln>
        </p:spPr>
      </p:pic>
      <p:pic>
        <p:nvPicPr>
          <p:cNvPr id="668" name="Google Shape;668;p2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754678" y="2888304"/>
            <a:ext cx="794400" cy="182708"/>
          </a:xfrm>
          <a:prstGeom prst="rect">
            <a:avLst/>
          </a:prstGeom>
          <a:noFill/>
          <a:ln>
            <a:noFill/>
          </a:ln>
        </p:spPr>
      </p:pic>
      <p:pic>
        <p:nvPicPr>
          <p:cNvPr id="669" name="Google Shape;669;p2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507732" y="2884207"/>
            <a:ext cx="743700" cy="190902"/>
          </a:xfrm>
          <a:prstGeom prst="rect">
            <a:avLst/>
          </a:prstGeom>
          <a:noFill/>
          <a:ln>
            <a:noFill/>
          </a:ln>
        </p:spPr>
      </p:pic>
      <p:pic>
        <p:nvPicPr>
          <p:cNvPr id="670" name="Google Shape;670;p2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290843" y="2007335"/>
            <a:ext cx="794400" cy="188010"/>
          </a:xfrm>
          <a:prstGeom prst="rect">
            <a:avLst/>
          </a:prstGeom>
          <a:noFill/>
          <a:ln>
            <a:noFill/>
          </a:ln>
        </p:spPr>
      </p:pic>
      <p:pic>
        <p:nvPicPr>
          <p:cNvPr id="671" name="Google Shape;671;p2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565628" y="3676849"/>
            <a:ext cx="614700" cy="151621"/>
          </a:xfrm>
          <a:prstGeom prst="rect">
            <a:avLst/>
          </a:prstGeom>
          <a:noFill/>
          <a:ln>
            <a:noFill/>
          </a:ln>
        </p:spPr>
      </p:pic>
      <p:pic>
        <p:nvPicPr>
          <p:cNvPr id="672" name="Google Shape;672;p2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91647" y="2039382"/>
            <a:ext cx="663900" cy="123917"/>
          </a:xfrm>
          <a:prstGeom prst="rect">
            <a:avLst/>
          </a:prstGeom>
          <a:noFill/>
          <a:ln>
            <a:noFill/>
          </a:ln>
        </p:spPr>
      </p:pic>
      <p:pic>
        <p:nvPicPr>
          <p:cNvPr id="673" name="Google Shape;673;p2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195316" y="3315432"/>
            <a:ext cx="743700" cy="171055"/>
          </a:xfrm>
          <a:prstGeom prst="rect">
            <a:avLst/>
          </a:prstGeom>
          <a:noFill/>
          <a:ln>
            <a:noFill/>
          </a:ln>
        </p:spPr>
      </p:pic>
      <p:pic>
        <p:nvPicPr>
          <p:cNvPr id="674" name="Google Shape;674;p2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3650" y="2855722"/>
            <a:ext cx="663900" cy="247873"/>
          </a:xfrm>
          <a:prstGeom prst="rect">
            <a:avLst/>
          </a:prstGeom>
          <a:noFill/>
          <a:ln>
            <a:noFill/>
          </a:ln>
        </p:spPr>
      </p:pic>
      <p:pic>
        <p:nvPicPr>
          <p:cNvPr id="675" name="Google Shape;675;p2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406618" y="3324137"/>
            <a:ext cx="548700" cy="153644"/>
          </a:xfrm>
          <a:prstGeom prst="rect">
            <a:avLst/>
          </a:prstGeom>
          <a:noFill/>
          <a:ln>
            <a:noFill/>
          </a:ln>
        </p:spPr>
      </p:pic>
      <p:pic>
        <p:nvPicPr>
          <p:cNvPr id="676" name="Google Shape;676;p2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086303" y="1270338"/>
            <a:ext cx="501900" cy="179003"/>
          </a:xfrm>
          <a:prstGeom prst="rect">
            <a:avLst/>
          </a:prstGeom>
          <a:noFill/>
          <a:ln>
            <a:noFill/>
          </a:ln>
        </p:spPr>
      </p:pic>
      <p:pic>
        <p:nvPicPr>
          <p:cNvPr id="677" name="Google Shape;677;p2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111928" y="843519"/>
            <a:ext cx="446775" cy="290114"/>
          </a:xfrm>
          <a:prstGeom prst="rect">
            <a:avLst/>
          </a:prstGeom>
          <a:noFill/>
          <a:ln>
            <a:noFill/>
          </a:ln>
        </p:spPr>
      </p:pic>
      <p:pic>
        <p:nvPicPr>
          <p:cNvPr id="678" name="Google Shape;678;p2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763532" y="811755"/>
            <a:ext cx="446775" cy="353641"/>
          </a:xfrm>
          <a:prstGeom prst="rect">
            <a:avLst/>
          </a:prstGeom>
          <a:noFill/>
          <a:ln>
            <a:noFill/>
          </a:ln>
        </p:spPr>
      </p:pic>
      <p:pic>
        <p:nvPicPr>
          <p:cNvPr id="679" name="Google Shape;679;p26"/>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410907" y="3653828"/>
            <a:ext cx="794400" cy="197663"/>
          </a:xfrm>
          <a:prstGeom prst="rect">
            <a:avLst/>
          </a:prstGeom>
          <a:noFill/>
          <a:ln>
            <a:noFill/>
          </a:ln>
        </p:spPr>
      </p:pic>
      <p:pic>
        <p:nvPicPr>
          <p:cNvPr id="680" name="Google Shape;680;p26"/>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7561369" y="2370100"/>
            <a:ext cx="414900" cy="340094"/>
          </a:xfrm>
          <a:prstGeom prst="rect">
            <a:avLst/>
          </a:prstGeom>
          <a:noFill/>
          <a:ln>
            <a:noFill/>
          </a:ln>
        </p:spPr>
      </p:pic>
      <p:pic>
        <p:nvPicPr>
          <p:cNvPr id="681" name="Google Shape;681;p26"/>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98271" y="2377304"/>
            <a:ext cx="794400" cy="325686"/>
          </a:xfrm>
          <a:prstGeom prst="rect">
            <a:avLst/>
          </a:prstGeom>
          <a:noFill/>
          <a:ln>
            <a:noFill/>
          </a:ln>
        </p:spPr>
      </p:pic>
      <p:pic>
        <p:nvPicPr>
          <p:cNvPr id="682" name="Google Shape;682;p2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462502" y="4102174"/>
            <a:ext cx="540775" cy="166040"/>
          </a:xfrm>
          <a:prstGeom prst="rect">
            <a:avLst/>
          </a:prstGeom>
          <a:noFill/>
          <a:ln>
            <a:noFill/>
          </a:ln>
        </p:spPr>
      </p:pic>
      <p:pic>
        <p:nvPicPr>
          <p:cNvPr id="683" name="Google Shape;683;p26"/>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65229" y="4086672"/>
            <a:ext cx="743703" cy="197045"/>
          </a:xfrm>
          <a:prstGeom prst="rect">
            <a:avLst/>
          </a:prstGeom>
          <a:noFill/>
          <a:ln>
            <a:noFill/>
          </a:ln>
        </p:spPr>
      </p:pic>
      <p:pic>
        <p:nvPicPr>
          <p:cNvPr id="684" name="Google Shape;684;p26"/>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657100" y="4078834"/>
            <a:ext cx="414900" cy="212721"/>
          </a:xfrm>
          <a:prstGeom prst="rect">
            <a:avLst/>
          </a:prstGeom>
          <a:noFill/>
          <a:ln>
            <a:noFill/>
          </a:ln>
        </p:spPr>
      </p:pic>
      <p:pic>
        <p:nvPicPr>
          <p:cNvPr id="685" name="Google Shape;685;p26"/>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6197312" y="4081408"/>
            <a:ext cx="710800" cy="207573"/>
          </a:xfrm>
          <a:prstGeom prst="rect">
            <a:avLst/>
          </a:prstGeom>
          <a:noFill/>
          <a:ln>
            <a:noFill/>
          </a:ln>
        </p:spPr>
      </p:pic>
      <p:pic>
        <p:nvPicPr>
          <p:cNvPr id="686" name="Google Shape;686;p26"/>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1634243" y="4001791"/>
            <a:ext cx="364500" cy="366807"/>
          </a:xfrm>
          <a:prstGeom prst="rect">
            <a:avLst/>
          </a:prstGeom>
          <a:noFill/>
          <a:ln>
            <a:noFill/>
          </a:ln>
        </p:spPr>
      </p:pic>
      <p:pic>
        <p:nvPicPr>
          <p:cNvPr id="687" name="Google Shape;687;p2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103678" y="4073554"/>
            <a:ext cx="364500" cy="223281"/>
          </a:xfrm>
          <a:prstGeom prst="rect">
            <a:avLst/>
          </a:prstGeom>
          <a:noFill/>
          <a:ln>
            <a:noFill/>
          </a:ln>
        </p:spPr>
      </p:pic>
      <p:pic>
        <p:nvPicPr>
          <p:cNvPr id="688" name="Google Shape;688;p26"/>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128589" y="4021171"/>
            <a:ext cx="403200" cy="328046"/>
          </a:xfrm>
          <a:prstGeom prst="rect">
            <a:avLst/>
          </a:prstGeom>
          <a:noFill/>
          <a:ln>
            <a:noFill/>
          </a:ln>
        </p:spPr>
      </p:pic>
      <p:pic>
        <p:nvPicPr>
          <p:cNvPr id="689" name="Google Shape;689;p2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7033423" y="4095423"/>
            <a:ext cx="663900" cy="179544"/>
          </a:xfrm>
          <a:prstGeom prst="rect">
            <a:avLst/>
          </a:prstGeom>
          <a:noFill/>
          <a:ln>
            <a:noFill/>
          </a:ln>
        </p:spPr>
      </p:pic>
      <p:pic>
        <p:nvPicPr>
          <p:cNvPr id="690" name="Google Shape;690;p26"/>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736229" y="1980735"/>
            <a:ext cx="663900" cy="241211"/>
          </a:xfrm>
          <a:prstGeom prst="rect">
            <a:avLst/>
          </a:prstGeom>
          <a:noFill/>
          <a:ln>
            <a:noFill/>
          </a:ln>
        </p:spPr>
      </p:pic>
      <p:pic>
        <p:nvPicPr>
          <p:cNvPr id="691" name="Google Shape;691;p2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636793" y="3589184"/>
            <a:ext cx="326950" cy="326950"/>
          </a:xfrm>
          <a:prstGeom prst="rect">
            <a:avLst/>
          </a:prstGeom>
          <a:noFill/>
          <a:ln>
            <a:noFill/>
          </a:ln>
        </p:spPr>
      </p:pic>
      <p:pic>
        <p:nvPicPr>
          <p:cNvPr id="692" name="Google Shape;692;p2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292457" y="4501023"/>
            <a:ext cx="614825" cy="178416"/>
          </a:xfrm>
          <a:prstGeom prst="rect">
            <a:avLst/>
          </a:prstGeom>
          <a:noFill/>
          <a:ln>
            <a:noFill/>
          </a:ln>
        </p:spPr>
      </p:pic>
      <p:pic>
        <p:nvPicPr>
          <p:cNvPr id="693" name="Google Shape;693;p26"/>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7340069" y="4427618"/>
            <a:ext cx="403200" cy="325226"/>
          </a:xfrm>
          <a:prstGeom prst="rect">
            <a:avLst/>
          </a:prstGeom>
          <a:noFill/>
          <a:ln>
            <a:noFill/>
          </a:ln>
        </p:spPr>
      </p:pic>
      <p:pic>
        <p:nvPicPr>
          <p:cNvPr id="694" name="Google Shape;694;p26"/>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7863464" y="4516349"/>
            <a:ext cx="663900" cy="147765"/>
          </a:xfrm>
          <a:prstGeom prst="rect">
            <a:avLst/>
          </a:prstGeom>
          <a:noFill/>
          <a:ln>
            <a:noFill/>
          </a:ln>
        </p:spPr>
      </p:pic>
      <p:pic>
        <p:nvPicPr>
          <p:cNvPr id="695" name="Google Shape;695;p26"/>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6027478" y="4501817"/>
            <a:ext cx="794400" cy="176829"/>
          </a:xfrm>
          <a:prstGeom prst="rect">
            <a:avLst/>
          </a:prstGeom>
          <a:noFill/>
          <a:ln>
            <a:noFill/>
          </a:ln>
        </p:spPr>
      </p:pic>
      <p:pic>
        <p:nvPicPr>
          <p:cNvPr id="696" name="Google Shape;696;p26" descr="logo_ebay-300x184.png"/>
          <p:cNvPicPr preferRelativeResize="0"/>
          <p:nvPr/>
        </p:nvPicPr>
        <p:blipFill rotWithShape="1">
          <a:blip r:embed="rId95">
            <a:alphaModFix/>
          </a:blip>
          <a:srcRect/>
          <a:stretch/>
        </p:blipFill>
        <p:spPr>
          <a:xfrm>
            <a:off x="736190" y="4453131"/>
            <a:ext cx="446700" cy="274200"/>
          </a:xfrm>
          <a:prstGeom prst="rect">
            <a:avLst/>
          </a:prstGeom>
          <a:noFill/>
          <a:ln>
            <a:noFill/>
          </a:ln>
        </p:spPr>
      </p:pic>
      <p:pic>
        <p:nvPicPr>
          <p:cNvPr id="697" name="Google Shape;697;p26"/>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7822635" y="4016716"/>
            <a:ext cx="414900" cy="336957"/>
          </a:xfrm>
          <a:prstGeom prst="rect">
            <a:avLst/>
          </a:prstGeom>
          <a:noFill/>
          <a:ln>
            <a:noFill/>
          </a:ln>
        </p:spPr>
      </p:pic>
      <p:pic>
        <p:nvPicPr>
          <p:cNvPr id="698" name="Google Shape;698;p2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769062" y="4420027"/>
            <a:ext cx="403200" cy="340408"/>
          </a:xfrm>
          <a:prstGeom prst="rect">
            <a:avLst/>
          </a:prstGeom>
          <a:noFill/>
          <a:ln>
            <a:noFill/>
          </a:ln>
        </p:spPr>
      </p:pic>
      <p:pic>
        <p:nvPicPr>
          <p:cNvPr id="699" name="Google Shape;699;p26"/>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67295" y="4497215"/>
            <a:ext cx="548699" cy="186032"/>
          </a:xfrm>
          <a:prstGeom prst="rect">
            <a:avLst/>
          </a:prstGeom>
          <a:noFill/>
          <a:ln>
            <a:noFill/>
          </a:ln>
        </p:spPr>
      </p:pic>
      <p:pic>
        <p:nvPicPr>
          <p:cNvPr id="700" name="Google Shape;700;p26"/>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362847" y="4050167"/>
            <a:ext cx="710700" cy="270055"/>
          </a:xfrm>
          <a:prstGeom prst="rect">
            <a:avLst/>
          </a:prstGeom>
          <a:noFill/>
          <a:ln>
            <a:noFill/>
          </a:ln>
        </p:spPr>
      </p:pic>
      <p:pic>
        <p:nvPicPr>
          <p:cNvPr id="701" name="Google Shape;701;p26"/>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217681" y="4503777"/>
            <a:ext cx="594299" cy="172908"/>
          </a:xfrm>
          <a:prstGeom prst="rect">
            <a:avLst/>
          </a:prstGeom>
          <a:noFill/>
          <a:ln>
            <a:noFill/>
          </a:ln>
        </p:spPr>
      </p:pic>
      <p:pic>
        <p:nvPicPr>
          <p:cNvPr id="702" name="Google Shape;702;p26"/>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4034166" y="4481303"/>
            <a:ext cx="614700" cy="217856"/>
          </a:xfrm>
          <a:prstGeom prst="rect">
            <a:avLst/>
          </a:prstGeom>
          <a:noFill/>
          <a:ln>
            <a:noFill/>
          </a:ln>
        </p:spPr>
      </p:pic>
      <p:pic>
        <p:nvPicPr>
          <p:cNvPr id="703" name="Google Shape;703;p2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647560" y="4504421"/>
            <a:ext cx="485700" cy="171621"/>
          </a:xfrm>
          <a:prstGeom prst="rect">
            <a:avLst/>
          </a:prstGeom>
          <a:noFill/>
          <a:ln>
            <a:noFill/>
          </a:ln>
        </p:spPr>
      </p:pic>
      <p:pic>
        <p:nvPicPr>
          <p:cNvPr id="704" name="Google Shape;704;p26"/>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8808489" y="3243380"/>
            <a:ext cx="331975" cy="315158"/>
          </a:xfrm>
          <a:prstGeom prst="rect">
            <a:avLst/>
          </a:prstGeom>
          <a:noFill/>
          <a:ln>
            <a:noFill/>
          </a:ln>
        </p:spPr>
      </p:pic>
      <p:pic>
        <p:nvPicPr>
          <p:cNvPr id="705" name="Google Shape;705;p26"/>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2124055" y="3997951"/>
            <a:ext cx="364500" cy="374486"/>
          </a:xfrm>
          <a:prstGeom prst="rect">
            <a:avLst/>
          </a:prstGeom>
          <a:noFill/>
          <a:ln>
            <a:noFill/>
          </a:ln>
        </p:spPr>
      </p:pic>
      <p:pic>
        <p:nvPicPr>
          <p:cNvPr id="706" name="Google Shape;706;p26"/>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951306" y="2371489"/>
            <a:ext cx="548700" cy="337317"/>
          </a:xfrm>
          <a:prstGeom prst="rect">
            <a:avLst/>
          </a:prstGeom>
          <a:noFill/>
          <a:ln>
            <a:noFill/>
          </a:ln>
        </p:spPr>
      </p:pic>
      <p:pic>
        <p:nvPicPr>
          <p:cNvPr id="707" name="Google Shape;707;p26"/>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013547" y="3665006"/>
            <a:ext cx="710700" cy="175305"/>
          </a:xfrm>
          <a:prstGeom prst="rect">
            <a:avLst/>
          </a:prstGeom>
          <a:noFill/>
          <a:ln>
            <a:noFill/>
          </a:ln>
        </p:spPr>
      </p:pic>
      <p:pic>
        <p:nvPicPr>
          <p:cNvPr id="708" name="Google Shape;708;p26"/>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1603704" y="2013906"/>
            <a:ext cx="485700" cy="174868"/>
          </a:xfrm>
          <a:prstGeom prst="rect">
            <a:avLst/>
          </a:prstGeom>
          <a:noFill/>
          <a:ln>
            <a:noFill/>
          </a:ln>
        </p:spPr>
      </p:pic>
      <p:pic>
        <p:nvPicPr>
          <p:cNvPr id="709" name="Google Shape;709;p26"/>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8546057" y="1946632"/>
            <a:ext cx="548700" cy="309417"/>
          </a:xfrm>
          <a:prstGeom prst="rect">
            <a:avLst/>
          </a:prstGeom>
          <a:noFill/>
          <a:ln>
            <a:noFill/>
          </a:ln>
        </p:spPr>
      </p:pic>
      <p:pic>
        <p:nvPicPr>
          <p:cNvPr id="710" name="Google Shape;710;p26"/>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5442061" y="3661931"/>
            <a:ext cx="663900" cy="181456"/>
          </a:xfrm>
          <a:prstGeom prst="rect">
            <a:avLst/>
          </a:prstGeom>
          <a:noFill/>
          <a:ln>
            <a:noFill/>
          </a:ln>
        </p:spPr>
      </p:pic>
      <p:pic>
        <p:nvPicPr>
          <p:cNvPr id="711" name="Google Shape;711;p26"/>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2932175" y="4453486"/>
            <a:ext cx="446700" cy="273491"/>
          </a:xfrm>
          <a:prstGeom prst="rect">
            <a:avLst/>
          </a:prstGeom>
          <a:noFill/>
          <a:ln>
            <a:noFill/>
          </a:ln>
        </p:spPr>
      </p:pic>
      <p:pic>
        <p:nvPicPr>
          <p:cNvPr id="712" name="Google Shape;712;p26"/>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54065" y="1189783"/>
            <a:ext cx="446700" cy="340113"/>
          </a:xfrm>
          <a:prstGeom prst="rect">
            <a:avLst/>
          </a:prstGeom>
          <a:noFill/>
          <a:ln>
            <a:noFill/>
          </a:ln>
        </p:spPr>
      </p:pic>
      <p:pic>
        <p:nvPicPr>
          <p:cNvPr id="713" name="Google Shape;713;p26"/>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608713" y="898417"/>
            <a:ext cx="614700" cy="180317"/>
          </a:xfrm>
          <a:prstGeom prst="rect">
            <a:avLst/>
          </a:prstGeom>
          <a:noFill/>
          <a:ln>
            <a:noFill/>
          </a:ln>
        </p:spPr>
      </p:pic>
      <p:pic>
        <p:nvPicPr>
          <p:cNvPr id="714" name="Google Shape;714;p26"/>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8629890" y="851495"/>
            <a:ext cx="414900" cy="274163"/>
          </a:xfrm>
          <a:prstGeom prst="rect">
            <a:avLst/>
          </a:prstGeom>
          <a:noFill/>
          <a:ln>
            <a:noFill/>
          </a:ln>
        </p:spPr>
      </p:pic>
      <p:pic>
        <p:nvPicPr>
          <p:cNvPr id="715" name="Google Shape;715;p26"/>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6212815" y="1182577"/>
            <a:ext cx="446700" cy="354524"/>
          </a:xfrm>
          <a:prstGeom prst="rect">
            <a:avLst/>
          </a:prstGeom>
          <a:noFill/>
          <a:ln>
            <a:noFill/>
          </a:ln>
        </p:spPr>
      </p:pic>
      <p:pic>
        <p:nvPicPr>
          <p:cNvPr id="716" name="Google Shape;716;p26"/>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019295" y="1598814"/>
            <a:ext cx="403200" cy="247869"/>
          </a:xfrm>
          <a:prstGeom prst="rect">
            <a:avLst/>
          </a:prstGeom>
          <a:noFill/>
          <a:ln>
            <a:noFill/>
          </a:ln>
        </p:spPr>
      </p:pic>
      <p:pic>
        <p:nvPicPr>
          <p:cNvPr id="717" name="Google Shape;717;p26"/>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1980612" y="909929"/>
            <a:ext cx="548700" cy="157293"/>
          </a:xfrm>
          <a:prstGeom prst="rect">
            <a:avLst/>
          </a:prstGeom>
          <a:noFill/>
          <a:ln>
            <a:noFill/>
          </a:ln>
        </p:spPr>
      </p:pic>
      <p:pic>
        <p:nvPicPr>
          <p:cNvPr id="718" name="Google Shape;718;p26"/>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16200" y="3670689"/>
            <a:ext cx="501900" cy="163940"/>
          </a:xfrm>
          <a:prstGeom prst="rect">
            <a:avLst/>
          </a:prstGeom>
          <a:noFill/>
          <a:ln>
            <a:noFill/>
          </a:ln>
        </p:spPr>
      </p:pic>
      <p:pic>
        <p:nvPicPr>
          <p:cNvPr id="719" name="Google Shape;719;p26"/>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4804771" y="1221539"/>
            <a:ext cx="414900" cy="276600"/>
          </a:xfrm>
          <a:prstGeom prst="rect">
            <a:avLst/>
          </a:prstGeom>
          <a:noFill/>
          <a:ln>
            <a:noFill/>
          </a:ln>
        </p:spPr>
      </p:pic>
      <p:pic>
        <p:nvPicPr>
          <p:cNvPr id="720" name="Google Shape;720;p26"/>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8109751" y="2354022"/>
            <a:ext cx="446700" cy="372250"/>
          </a:xfrm>
          <a:prstGeom prst="rect">
            <a:avLst/>
          </a:prstGeom>
          <a:noFill/>
          <a:ln>
            <a:noFill/>
          </a:ln>
        </p:spPr>
      </p:pic>
      <p:pic>
        <p:nvPicPr>
          <p:cNvPr id="721" name="Google Shape;721;p26"/>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083055" y="2901552"/>
            <a:ext cx="794400" cy="156212"/>
          </a:xfrm>
          <a:prstGeom prst="rect">
            <a:avLst/>
          </a:prstGeom>
          <a:noFill/>
          <a:ln>
            <a:noFill/>
          </a:ln>
        </p:spPr>
      </p:pic>
      <p:pic>
        <p:nvPicPr>
          <p:cNvPr id="722" name="Google Shape;722;p26"/>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7644004" y="3238815"/>
            <a:ext cx="471300" cy="324289"/>
          </a:xfrm>
          <a:prstGeom prst="rect">
            <a:avLst/>
          </a:prstGeom>
          <a:noFill/>
          <a:ln>
            <a:noFill/>
          </a:ln>
        </p:spPr>
      </p:pic>
      <p:pic>
        <p:nvPicPr>
          <p:cNvPr id="723" name="Google Shape;723;p26"/>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690539" y="2912034"/>
            <a:ext cx="614700" cy="135250"/>
          </a:xfrm>
          <a:prstGeom prst="rect">
            <a:avLst/>
          </a:prstGeom>
          <a:noFill/>
          <a:ln>
            <a:noFill/>
          </a:ln>
        </p:spPr>
      </p:pic>
      <p:pic>
        <p:nvPicPr>
          <p:cNvPr id="724" name="Google Shape;724;p26"/>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874760" y="2448422"/>
            <a:ext cx="743700" cy="183451"/>
          </a:xfrm>
          <a:prstGeom prst="rect">
            <a:avLst/>
          </a:prstGeom>
          <a:noFill/>
          <a:ln>
            <a:noFill/>
          </a:ln>
        </p:spPr>
      </p:pic>
      <p:pic>
        <p:nvPicPr>
          <p:cNvPr id="725" name="Google Shape;725;p26"/>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8226247" y="3280730"/>
            <a:ext cx="471300" cy="240459"/>
          </a:xfrm>
          <a:prstGeom prst="rect">
            <a:avLst/>
          </a:prstGeom>
          <a:noFill/>
          <a:ln>
            <a:noFill/>
          </a:ln>
        </p:spPr>
      </p:pic>
      <p:pic>
        <p:nvPicPr>
          <p:cNvPr id="726" name="Google Shape;726;p26"/>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1574534" y="2375892"/>
            <a:ext cx="446775" cy="328511"/>
          </a:xfrm>
          <a:prstGeom prst="rect">
            <a:avLst/>
          </a:prstGeom>
          <a:noFill/>
          <a:ln>
            <a:noFill/>
          </a:ln>
        </p:spPr>
      </p:pic>
      <p:pic>
        <p:nvPicPr>
          <p:cNvPr id="727" name="Google Shape;727;p26"/>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744221" y="1617204"/>
            <a:ext cx="614825" cy="211090"/>
          </a:xfrm>
          <a:prstGeom prst="rect">
            <a:avLst/>
          </a:prstGeom>
          <a:noFill/>
          <a:ln>
            <a:noFill/>
          </a:ln>
        </p:spPr>
      </p:pic>
      <p:pic>
        <p:nvPicPr>
          <p:cNvPr id="728" name="Google Shape;728;p26"/>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849011" y="2854372"/>
            <a:ext cx="548700" cy="250572"/>
          </a:xfrm>
          <a:prstGeom prst="rect">
            <a:avLst/>
          </a:prstGeom>
          <a:noFill/>
          <a:ln>
            <a:noFill/>
          </a:ln>
        </p:spPr>
      </p:pic>
      <p:pic>
        <p:nvPicPr>
          <p:cNvPr id="729" name="Google Shape;729;p26"/>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7842940" y="3598957"/>
            <a:ext cx="485700" cy="307405"/>
          </a:xfrm>
          <a:prstGeom prst="rect">
            <a:avLst/>
          </a:prstGeom>
          <a:noFill/>
          <a:ln>
            <a:noFill/>
          </a:ln>
        </p:spPr>
      </p:pic>
      <p:pic>
        <p:nvPicPr>
          <p:cNvPr id="730" name="Google Shape;730;p26"/>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33389" y="3257831"/>
            <a:ext cx="364500" cy="286257"/>
          </a:xfrm>
          <a:prstGeom prst="rect">
            <a:avLst/>
          </a:prstGeom>
          <a:noFill/>
          <a:ln>
            <a:noFill/>
          </a:ln>
        </p:spPr>
      </p:pic>
      <p:pic>
        <p:nvPicPr>
          <p:cNvPr id="731" name="Google Shape;731;p26"/>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6227" y="887235"/>
            <a:ext cx="471300" cy="202683"/>
          </a:xfrm>
          <a:prstGeom prst="rect">
            <a:avLst/>
          </a:prstGeom>
          <a:noFill/>
          <a:ln>
            <a:noFill/>
          </a:ln>
        </p:spPr>
      </p:pic>
      <p:pic>
        <p:nvPicPr>
          <p:cNvPr id="732" name="Google Shape;732;p26"/>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7439643" y="1624265"/>
            <a:ext cx="663900" cy="196968"/>
          </a:xfrm>
          <a:prstGeom prst="rect">
            <a:avLst/>
          </a:prstGeom>
          <a:noFill/>
          <a:ln>
            <a:noFill/>
          </a:ln>
        </p:spPr>
      </p:pic>
      <p:pic>
        <p:nvPicPr>
          <p:cNvPr id="733" name="Google Shape;733;p26"/>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6547620" y="3231081"/>
            <a:ext cx="403200" cy="339756"/>
          </a:xfrm>
          <a:prstGeom prst="rect">
            <a:avLst/>
          </a:prstGeom>
          <a:noFill/>
          <a:ln>
            <a:noFill/>
          </a:ln>
        </p:spPr>
      </p:pic>
      <p:pic>
        <p:nvPicPr>
          <p:cNvPr id="734" name="Google Shape;734;p26"/>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2613867" y="4019513"/>
            <a:ext cx="364500" cy="331364"/>
          </a:xfrm>
          <a:prstGeom prst="rect">
            <a:avLst/>
          </a:prstGeom>
          <a:noFill/>
          <a:ln>
            <a:noFill/>
          </a:ln>
        </p:spPr>
      </p:pic>
      <p:pic>
        <p:nvPicPr>
          <p:cNvPr id="735" name="Google Shape;735;p26"/>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3593490" y="4120741"/>
            <a:ext cx="743700" cy="128908"/>
          </a:xfrm>
          <a:prstGeom prst="rect">
            <a:avLst/>
          </a:prstGeom>
          <a:noFill/>
          <a:ln>
            <a:noFill/>
          </a:ln>
        </p:spPr>
      </p:pic>
      <p:pic>
        <p:nvPicPr>
          <p:cNvPr id="736" name="Google Shape;736;p26"/>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1303085" y="4447239"/>
            <a:ext cx="794400" cy="285984"/>
          </a:xfrm>
          <a:prstGeom prst="rect">
            <a:avLst/>
          </a:prstGeom>
          <a:noFill/>
          <a:ln>
            <a:noFill/>
          </a:ln>
        </p:spPr>
      </p:pic>
      <p:pic>
        <p:nvPicPr>
          <p:cNvPr id="737" name="Google Shape;737;p26"/>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3499071" y="4433072"/>
            <a:ext cx="414900" cy="314318"/>
          </a:xfrm>
          <a:prstGeom prst="rect">
            <a:avLst/>
          </a:prstGeom>
          <a:noFill/>
          <a:ln>
            <a:noFill/>
          </a:ln>
        </p:spPr>
      </p:pic>
      <p:pic>
        <p:nvPicPr>
          <p:cNvPr id="738" name="Google Shape;738;p26"/>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6942073" y="4391803"/>
            <a:ext cx="277800" cy="396857"/>
          </a:xfrm>
          <a:prstGeom prst="rect">
            <a:avLst/>
          </a:prstGeom>
          <a:noFill/>
          <a:ln>
            <a:noFill/>
          </a:ln>
        </p:spPr>
      </p:pic>
      <p:pic>
        <p:nvPicPr>
          <p:cNvPr id="739" name="Google Shape;739;p26"/>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5371124" y="2344226"/>
            <a:ext cx="446700" cy="391842"/>
          </a:xfrm>
          <a:prstGeom prst="rect">
            <a:avLst/>
          </a:prstGeom>
          <a:noFill/>
          <a:ln>
            <a:noFill/>
          </a:ln>
        </p:spPr>
      </p:pic>
    </p:spTree>
    <p:extLst>
      <p:ext uri="{BB962C8B-B14F-4D97-AF65-F5344CB8AC3E}">
        <p14:creationId xmlns:p14="http://schemas.microsoft.com/office/powerpoint/2010/main" val="873198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500+ </a:t>
            </a:r>
            <a:r>
              <a:rPr lang="en-US" altLang="zh-CN" dirty="0">
                <a:solidFill>
                  <a:srgbClr val="000000"/>
                </a:solidFill>
              </a:rPr>
              <a:t>会员，且数量不断增长（白银会员，2）</a:t>
            </a:r>
            <a:endParaRPr dirty="0"/>
          </a:p>
        </p:txBody>
      </p:sp>
      <p:pic>
        <p:nvPicPr>
          <p:cNvPr id="746" name="Google Shape;746;p27"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583596" y="4083043"/>
            <a:ext cx="540900" cy="192300"/>
          </a:xfrm>
          <a:prstGeom prst="rect">
            <a:avLst/>
          </a:prstGeom>
          <a:noFill/>
          <a:ln>
            <a:noFill/>
          </a:ln>
        </p:spPr>
      </p:pic>
      <p:pic>
        <p:nvPicPr>
          <p:cNvPr id="747" name="Google Shape;747;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2375" y="3696407"/>
            <a:ext cx="670200" cy="239488"/>
          </a:xfrm>
          <a:prstGeom prst="rect">
            <a:avLst/>
          </a:prstGeom>
          <a:noFill/>
          <a:ln>
            <a:noFill/>
          </a:ln>
        </p:spPr>
      </p:pic>
      <p:pic>
        <p:nvPicPr>
          <p:cNvPr id="748" name="Google Shape;748;p27" descr="LOGO-KINVOLK-Green_Isotype.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712866" y="2774967"/>
            <a:ext cx="277000" cy="337163"/>
          </a:xfrm>
          <a:prstGeom prst="rect">
            <a:avLst/>
          </a:prstGeom>
          <a:noFill/>
          <a:ln>
            <a:noFill/>
          </a:ln>
        </p:spPr>
      </p:pic>
      <p:pic>
        <p:nvPicPr>
          <p:cNvPr id="749" name="Google Shape;749;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402424" y="2388718"/>
            <a:ext cx="728701" cy="142921"/>
          </a:xfrm>
          <a:prstGeom prst="rect">
            <a:avLst/>
          </a:prstGeom>
          <a:noFill/>
          <a:ln>
            <a:noFill/>
          </a:ln>
        </p:spPr>
      </p:pic>
      <p:pic>
        <p:nvPicPr>
          <p:cNvPr id="750" name="Google Shape;750;p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135738" y="2762695"/>
            <a:ext cx="355200" cy="361708"/>
          </a:xfrm>
          <a:prstGeom prst="rect">
            <a:avLst/>
          </a:prstGeom>
          <a:noFill/>
          <a:ln>
            <a:noFill/>
          </a:ln>
        </p:spPr>
      </p:pic>
      <p:pic>
        <p:nvPicPr>
          <p:cNvPr id="751" name="Google Shape;751;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846161" y="4129636"/>
            <a:ext cx="670200" cy="99115"/>
          </a:xfrm>
          <a:prstGeom prst="rect">
            <a:avLst/>
          </a:prstGeom>
          <a:noFill/>
          <a:ln>
            <a:noFill/>
          </a:ln>
        </p:spPr>
      </p:pic>
      <p:pic>
        <p:nvPicPr>
          <p:cNvPr id="752" name="Google Shape;752;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323834" y="4519482"/>
            <a:ext cx="728700" cy="166342"/>
          </a:xfrm>
          <a:prstGeom prst="rect">
            <a:avLst/>
          </a:prstGeom>
          <a:noFill/>
          <a:ln>
            <a:noFill/>
          </a:ln>
        </p:spPr>
      </p:pic>
      <p:pic>
        <p:nvPicPr>
          <p:cNvPr id="753" name="Google Shape;753;p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3891" y="2837262"/>
            <a:ext cx="501900" cy="212572"/>
          </a:xfrm>
          <a:prstGeom prst="rect">
            <a:avLst/>
          </a:prstGeom>
          <a:noFill/>
          <a:ln>
            <a:noFill/>
          </a:ln>
        </p:spPr>
      </p:pic>
      <p:pic>
        <p:nvPicPr>
          <p:cNvPr id="754" name="Google Shape;754;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596487" y="2859859"/>
            <a:ext cx="635700" cy="167380"/>
          </a:xfrm>
          <a:prstGeom prst="rect">
            <a:avLst/>
          </a:prstGeom>
          <a:noFill/>
          <a:ln>
            <a:noFill/>
          </a:ln>
        </p:spPr>
      </p:pic>
      <p:pic>
        <p:nvPicPr>
          <p:cNvPr id="755" name="Google Shape;755;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2375" y="4443955"/>
            <a:ext cx="471300" cy="317396"/>
          </a:xfrm>
          <a:prstGeom prst="rect">
            <a:avLst/>
          </a:prstGeom>
          <a:noFill/>
          <a:ln>
            <a:noFill/>
          </a:ln>
        </p:spPr>
      </p:pic>
      <p:pic>
        <p:nvPicPr>
          <p:cNvPr id="756" name="Google Shape;756;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670166" y="3237325"/>
            <a:ext cx="540775" cy="279739"/>
          </a:xfrm>
          <a:prstGeom prst="rect">
            <a:avLst/>
          </a:prstGeom>
          <a:noFill/>
          <a:ln>
            <a:noFill/>
          </a:ln>
        </p:spPr>
      </p:pic>
      <p:pic>
        <p:nvPicPr>
          <p:cNvPr id="757" name="Google Shape;757;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348497" y="2868808"/>
            <a:ext cx="670200" cy="149482"/>
          </a:xfrm>
          <a:prstGeom prst="rect">
            <a:avLst/>
          </a:prstGeom>
          <a:noFill/>
          <a:ln>
            <a:noFill/>
          </a:ln>
        </p:spPr>
      </p:pic>
      <p:pic>
        <p:nvPicPr>
          <p:cNvPr id="758" name="Google Shape;758;p27"/>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18997" y="3206435"/>
            <a:ext cx="364500" cy="341519"/>
          </a:xfrm>
          <a:prstGeom prst="rect">
            <a:avLst/>
          </a:prstGeom>
          <a:noFill/>
          <a:ln>
            <a:noFill/>
          </a:ln>
        </p:spPr>
      </p:pic>
      <p:pic>
        <p:nvPicPr>
          <p:cNvPr id="759" name="Google Shape;759;p27"/>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6985719" y="3289332"/>
            <a:ext cx="840064" cy="175725"/>
          </a:xfrm>
          <a:prstGeom prst="rect">
            <a:avLst/>
          </a:prstGeom>
          <a:noFill/>
          <a:ln>
            <a:noFill/>
          </a:ln>
        </p:spPr>
      </p:pic>
      <p:pic>
        <p:nvPicPr>
          <p:cNvPr id="760" name="Google Shape;760;p2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1958914" y="4075752"/>
            <a:ext cx="471300" cy="206882"/>
          </a:xfrm>
          <a:prstGeom prst="rect">
            <a:avLst/>
          </a:prstGeom>
          <a:noFill/>
          <a:ln>
            <a:noFill/>
          </a:ln>
        </p:spPr>
      </p:pic>
      <p:pic>
        <p:nvPicPr>
          <p:cNvPr id="761" name="Google Shape;761;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438932" y="4067570"/>
            <a:ext cx="364500" cy="223246"/>
          </a:xfrm>
          <a:prstGeom prst="rect">
            <a:avLst/>
          </a:prstGeom>
          <a:noFill/>
          <a:ln>
            <a:noFill/>
          </a:ln>
        </p:spPr>
      </p:pic>
      <p:pic>
        <p:nvPicPr>
          <p:cNvPr id="762" name="Google Shape;762;p27"/>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5313025" y="4047045"/>
            <a:ext cx="548625" cy="264296"/>
          </a:xfrm>
          <a:prstGeom prst="rect">
            <a:avLst/>
          </a:prstGeom>
          <a:noFill/>
          <a:ln>
            <a:noFill/>
          </a:ln>
        </p:spPr>
      </p:pic>
      <p:pic>
        <p:nvPicPr>
          <p:cNvPr id="763" name="Google Shape;763;p2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279979" y="4094713"/>
            <a:ext cx="804650" cy="168960"/>
          </a:xfrm>
          <a:prstGeom prst="rect">
            <a:avLst/>
          </a:prstGeom>
          <a:noFill/>
          <a:ln>
            <a:noFill/>
          </a:ln>
        </p:spPr>
      </p:pic>
      <p:pic>
        <p:nvPicPr>
          <p:cNvPr id="764" name="Google Shape;764;p2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4223285" y="2864275"/>
            <a:ext cx="670200" cy="158547"/>
          </a:xfrm>
          <a:prstGeom prst="rect">
            <a:avLst/>
          </a:prstGeom>
          <a:noFill/>
          <a:ln>
            <a:noFill/>
          </a:ln>
        </p:spPr>
      </p:pic>
      <p:pic>
        <p:nvPicPr>
          <p:cNvPr id="765" name="Google Shape;765;p27"/>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585696" y="4046090"/>
            <a:ext cx="355200" cy="266207"/>
          </a:xfrm>
          <a:prstGeom prst="rect">
            <a:avLst/>
          </a:prstGeom>
          <a:noFill/>
          <a:ln>
            <a:noFill/>
          </a:ln>
        </p:spPr>
      </p:pic>
      <p:pic>
        <p:nvPicPr>
          <p:cNvPr id="766" name="Google Shape;766;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249970" y="4425441"/>
            <a:ext cx="471300" cy="354424"/>
          </a:xfrm>
          <a:prstGeom prst="rect">
            <a:avLst/>
          </a:prstGeom>
          <a:noFill/>
          <a:ln>
            <a:noFill/>
          </a:ln>
        </p:spPr>
      </p:pic>
      <p:pic>
        <p:nvPicPr>
          <p:cNvPr id="767" name="Google Shape;767;p2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8613318" y="3278786"/>
            <a:ext cx="471300" cy="196818"/>
          </a:xfrm>
          <a:prstGeom prst="rect">
            <a:avLst/>
          </a:prstGeom>
          <a:noFill/>
          <a:ln>
            <a:noFill/>
          </a:ln>
        </p:spPr>
      </p:pic>
      <p:pic>
        <p:nvPicPr>
          <p:cNvPr id="768" name="Google Shape;768;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187883" y="3695367"/>
            <a:ext cx="553200" cy="241567"/>
          </a:xfrm>
          <a:prstGeom prst="rect">
            <a:avLst/>
          </a:prstGeom>
          <a:noFill/>
          <a:ln>
            <a:noFill/>
          </a:ln>
        </p:spPr>
      </p:pic>
      <p:pic>
        <p:nvPicPr>
          <p:cNvPr id="769" name="Google Shape;769;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096379" y="4134624"/>
            <a:ext cx="594300" cy="89140"/>
          </a:xfrm>
          <a:prstGeom prst="rect">
            <a:avLst/>
          </a:prstGeom>
          <a:noFill/>
          <a:ln>
            <a:noFill/>
          </a:ln>
        </p:spPr>
      </p:pic>
      <p:pic>
        <p:nvPicPr>
          <p:cNvPr id="770" name="Google Shape;770;p27"/>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344416" y="3682254"/>
            <a:ext cx="471300" cy="267793"/>
          </a:xfrm>
          <a:prstGeom prst="rect">
            <a:avLst/>
          </a:prstGeom>
          <a:noFill/>
          <a:ln>
            <a:noFill/>
          </a:ln>
        </p:spPr>
      </p:pic>
      <p:pic>
        <p:nvPicPr>
          <p:cNvPr id="771" name="Google Shape;771;p27"/>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912138" y="3298137"/>
            <a:ext cx="614825" cy="158115"/>
          </a:xfrm>
          <a:prstGeom prst="rect">
            <a:avLst/>
          </a:prstGeom>
          <a:noFill/>
          <a:ln>
            <a:noFill/>
          </a:ln>
        </p:spPr>
      </p:pic>
      <p:pic>
        <p:nvPicPr>
          <p:cNvPr id="772" name="Google Shape;772;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017132" y="4090957"/>
            <a:ext cx="670200" cy="176473"/>
          </a:xfrm>
          <a:prstGeom prst="rect">
            <a:avLst/>
          </a:prstGeom>
          <a:noFill/>
          <a:ln>
            <a:noFill/>
          </a:ln>
        </p:spPr>
      </p:pic>
      <p:pic>
        <p:nvPicPr>
          <p:cNvPr id="773" name="Google Shape;773;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020281" y="2334182"/>
            <a:ext cx="403200" cy="251992"/>
          </a:xfrm>
          <a:prstGeom prst="rect">
            <a:avLst/>
          </a:prstGeom>
          <a:noFill/>
          <a:ln>
            <a:noFill/>
          </a:ln>
        </p:spPr>
      </p:pic>
      <p:pic>
        <p:nvPicPr>
          <p:cNvPr id="774" name="Google Shape;774;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842814" y="4079704"/>
            <a:ext cx="585300" cy="198979"/>
          </a:xfrm>
          <a:prstGeom prst="rect">
            <a:avLst/>
          </a:prstGeom>
          <a:noFill/>
          <a:ln>
            <a:noFill/>
          </a:ln>
        </p:spPr>
      </p:pic>
      <p:pic>
        <p:nvPicPr>
          <p:cNvPr id="775" name="Google Shape;775;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360831" y="3284656"/>
            <a:ext cx="804650" cy="185078"/>
          </a:xfrm>
          <a:prstGeom prst="rect">
            <a:avLst/>
          </a:prstGeom>
          <a:noFill/>
          <a:ln>
            <a:noFill/>
          </a:ln>
        </p:spPr>
      </p:pic>
      <p:pic>
        <p:nvPicPr>
          <p:cNvPr id="776" name="Google Shape;776;p27"/>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434955" y="3724989"/>
            <a:ext cx="804625" cy="182323"/>
          </a:xfrm>
          <a:prstGeom prst="rect">
            <a:avLst/>
          </a:prstGeom>
          <a:noFill/>
          <a:ln>
            <a:noFill/>
          </a:ln>
        </p:spPr>
      </p:pic>
      <p:pic>
        <p:nvPicPr>
          <p:cNvPr id="777" name="Google Shape;777;p27"/>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229164" y="3295653"/>
            <a:ext cx="670200" cy="163084"/>
          </a:xfrm>
          <a:prstGeom prst="rect">
            <a:avLst/>
          </a:prstGeom>
          <a:noFill/>
          <a:ln>
            <a:noFill/>
          </a:ln>
        </p:spPr>
      </p:pic>
      <p:pic>
        <p:nvPicPr>
          <p:cNvPr id="778" name="Google Shape;778;p27"/>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106906" y="2875417"/>
            <a:ext cx="670200" cy="136263"/>
          </a:xfrm>
          <a:prstGeom prst="rect">
            <a:avLst/>
          </a:prstGeom>
          <a:noFill/>
          <a:ln>
            <a:noFill/>
          </a:ln>
        </p:spPr>
      </p:pic>
      <p:pic>
        <p:nvPicPr>
          <p:cNvPr id="779" name="Google Shape;779;p27"/>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1723198" y="4429263"/>
            <a:ext cx="403200" cy="346780"/>
          </a:xfrm>
          <a:prstGeom prst="rect">
            <a:avLst/>
          </a:prstGeom>
          <a:noFill/>
          <a:ln>
            <a:noFill/>
          </a:ln>
        </p:spPr>
      </p:pic>
      <p:pic>
        <p:nvPicPr>
          <p:cNvPr id="780" name="Google Shape;780;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735819" y="3703220"/>
            <a:ext cx="594300" cy="225861"/>
          </a:xfrm>
          <a:prstGeom prst="rect">
            <a:avLst/>
          </a:prstGeom>
          <a:noFill/>
          <a:ln>
            <a:noFill/>
          </a:ln>
        </p:spPr>
      </p:pic>
      <p:pic>
        <p:nvPicPr>
          <p:cNvPr id="781" name="Google Shape;781;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485447" y="3694370"/>
            <a:ext cx="594000" cy="243562"/>
          </a:xfrm>
          <a:prstGeom prst="rect">
            <a:avLst/>
          </a:prstGeom>
          <a:noFill/>
          <a:ln>
            <a:noFill/>
          </a:ln>
        </p:spPr>
      </p:pic>
      <p:pic>
        <p:nvPicPr>
          <p:cNvPr id="782" name="Google Shape;782;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010525" y="2814781"/>
            <a:ext cx="585300" cy="257536"/>
          </a:xfrm>
          <a:prstGeom prst="rect">
            <a:avLst/>
          </a:prstGeom>
          <a:noFill/>
          <a:ln>
            <a:noFill/>
          </a:ln>
        </p:spPr>
      </p:pic>
      <p:pic>
        <p:nvPicPr>
          <p:cNvPr id="783" name="Google Shape;783;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0967" y="4122006"/>
            <a:ext cx="471301" cy="114375"/>
          </a:xfrm>
          <a:prstGeom prst="rect">
            <a:avLst/>
          </a:prstGeom>
          <a:noFill/>
          <a:ln>
            <a:noFill/>
          </a:ln>
        </p:spPr>
      </p:pic>
      <p:pic>
        <p:nvPicPr>
          <p:cNvPr id="784" name="Google Shape;784;p27"/>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21111" y="4512311"/>
            <a:ext cx="804650" cy="180684"/>
          </a:xfrm>
          <a:prstGeom prst="rect">
            <a:avLst/>
          </a:prstGeom>
          <a:noFill/>
          <a:ln>
            <a:noFill/>
          </a:ln>
        </p:spPr>
      </p:pic>
      <p:pic>
        <p:nvPicPr>
          <p:cNvPr id="785" name="Google Shape;785;p27"/>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297296" y="3255592"/>
            <a:ext cx="548625" cy="243205"/>
          </a:xfrm>
          <a:prstGeom prst="rect">
            <a:avLst/>
          </a:prstGeom>
          <a:noFill/>
          <a:ln>
            <a:noFill/>
          </a:ln>
        </p:spPr>
      </p:pic>
      <p:pic>
        <p:nvPicPr>
          <p:cNvPr id="786" name="Google Shape;786;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349228" y="2855035"/>
            <a:ext cx="804650" cy="177027"/>
          </a:xfrm>
          <a:prstGeom prst="rect">
            <a:avLst/>
          </a:prstGeom>
          <a:noFill/>
          <a:ln>
            <a:noFill/>
          </a:ln>
        </p:spPr>
      </p:pic>
      <p:pic>
        <p:nvPicPr>
          <p:cNvPr id="787" name="Google Shape;787;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654330" y="3283947"/>
            <a:ext cx="766425" cy="186495"/>
          </a:xfrm>
          <a:prstGeom prst="rect">
            <a:avLst/>
          </a:prstGeom>
          <a:noFill/>
          <a:ln>
            <a:noFill/>
          </a:ln>
        </p:spPr>
      </p:pic>
      <p:pic>
        <p:nvPicPr>
          <p:cNvPr id="788" name="Google Shape;788;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82832" y="2775602"/>
            <a:ext cx="548625" cy="335893"/>
          </a:xfrm>
          <a:prstGeom prst="rect">
            <a:avLst/>
          </a:prstGeom>
          <a:noFill/>
          <a:ln>
            <a:noFill/>
          </a:ln>
        </p:spPr>
      </p:pic>
      <p:pic>
        <p:nvPicPr>
          <p:cNvPr id="789" name="Google Shape;789;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867611" y="3684244"/>
            <a:ext cx="446700" cy="263813"/>
          </a:xfrm>
          <a:prstGeom prst="rect">
            <a:avLst/>
          </a:prstGeom>
          <a:noFill/>
          <a:ln>
            <a:noFill/>
          </a:ln>
        </p:spPr>
      </p:pic>
      <p:pic>
        <p:nvPicPr>
          <p:cNvPr id="790" name="Google Shape;790;p27"/>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251836" y="3208975"/>
            <a:ext cx="331975" cy="336440"/>
          </a:xfrm>
          <a:prstGeom prst="rect">
            <a:avLst/>
          </a:prstGeom>
          <a:noFill/>
          <a:ln>
            <a:noFill/>
          </a:ln>
        </p:spPr>
      </p:pic>
      <p:pic>
        <p:nvPicPr>
          <p:cNvPr id="791" name="Google Shape;791;p27"/>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148100" y="3712683"/>
            <a:ext cx="614675" cy="206935"/>
          </a:xfrm>
          <a:prstGeom prst="rect">
            <a:avLst/>
          </a:prstGeom>
          <a:noFill/>
          <a:ln>
            <a:noFill/>
          </a:ln>
        </p:spPr>
      </p:pic>
      <p:pic>
        <p:nvPicPr>
          <p:cNvPr id="792" name="Google Shape;792;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671843" y="4045272"/>
            <a:ext cx="485700" cy="267843"/>
          </a:xfrm>
          <a:prstGeom prst="rect">
            <a:avLst/>
          </a:prstGeom>
          <a:noFill/>
          <a:ln>
            <a:noFill/>
          </a:ln>
        </p:spPr>
      </p:pic>
      <p:pic>
        <p:nvPicPr>
          <p:cNvPr id="793" name="Google Shape;793;p27" descr="logo_goldmansachs-300x184.png"/>
          <p:cNvPicPr preferRelativeResize="0"/>
          <p:nvPr/>
        </p:nvPicPr>
        <p:blipFill rotWithShape="1">
          <a:blip r:embed="rId50">
            <a:alphaModFix/>
          </a:blip>
          <a:srcRect/>
          <a:stretch/>
        </p:blipFill>
        <p:spPr>
          <a:xfrm>
            <a:off x="3053990" y="1428352"/>
            <a:ext cx="485700" cy="297900"/>
          </a:xfrm>
          <a:prstGeom prst="rect">
            <a:avLst/>
          </a:prstGeom>
          <a:noFill/>
          <a:ln>
            <a:noFill/>
          </a:ln>
        </p:spPr>
      </p:pic>
      <p:pic>
        <p:nvPicPr>
          <p:cNvPr id="794" name="Google Shape;794;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11966" y="1392425"/>
            <a:ext cx="414901" cy="369755"/>
          </a:xfrm>
          <a:prstGeom prst="rect">
            <a:avLst/>
          </a:prstGeom>
          <a:noFill/>
          <a:ln>
            <a:noFill/>
          </a:ln>
        </p:spPr>
      </p:pic>
      <p:pic>
        <p:nvPicPr>
          <p:cNvPr id="795" name="Google Shape;795;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358107" y="1824133"/>
            <a:ext cx="501900" cy="358512"/>
          </a:xfrm>
          <a:prstGeom prst="rect">
            <a:avLst/>
          </a:prstGeom>
          <a:noFill/>
          <a:ln>
            <a:noFill/>
          </a:ln>
        </p:spPr>
      </p:pic>
      <p:pic>
        <p:nvPicPr>
          <p:cNvPr id="796" name="Google Shape;796;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025226" y="986147"/>
            <a:ext cx="277925" cy="249817"/>
          </a:xfrm>
          <a:prstGeom prst="rect">
            <a:avLst/>
          </a:prstGeom>
          <a:noFill/>
          <a:ln>
            <a:noFill/>
          </a:ln>
        </p:spPr>
      </p:pic>
      <p:pic>
        <p:nvPicPr>
          <p:cNvPr id="797" name="Google Shape;797;p27"/>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040451" y="1025603"/>
            <a:ext cx="899700" cy="170906"/>
          </a:xfrm>
          <a:prstGeom prst="rect">
            <a:avLst/>
          </a:prstGeom>
          <a:noFill/>
          <a:ln>
            <a:noFill/>
          </a:ln>
        </p:spPr>
      </p:pic>
      <p:pic>
        <p:nvPicPr>
          <p:cNvPr id="798" name="Google Shape;798;p27"/>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7361996" y="1911313"/>
            <a:ext cx="501900" cy="184151"/>
          </a:xfrm>
          <a:prstGeom prst="rect">
            <a:avLst/>
          </a:prstGeom>
          <a:noFill/>
          <a:ln>
            <a:noFill/>
          </a:ln>
        </p:spPr>
      </p:pic>
      <p:pic>
        <p:nvPicPr>
          <p:cNvPr id="799" name="Google Shape;799;p27"/>
          <p:cNvPicPr preferRelativeResize="0"/>
          <p:nvPr/>
        </p:nvPicPr>
        <p:blipFill rotWithShape="1">
          <a:blip r:embed="rId56">
            <a:alphaModFix/>
          </a:blip>
          <a:srcRect/>
          <a:stretch/>
        </p:blipFill>
        <p:spPr>
          <a:xfrm>
            <a:off x="8016120" y="1837789"/>
            <a:ext cx="540900" cy="331200"/>
          </a:xfrm>
          <a:prstGeom prst="rect">
            <a:avLst/>
          </a:prstGeom>
          <a:noFill/>
          <a:ln>
            <a:noFill/>
          </a:ln>
        </p:spPr>
      </p:pic>
      <p:pic>
        <p:nvPicPr>
          <p:cNvPr id="800" name="Google Shape;800;p27"/>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01761" y="1807680"/>
            <a:ext cx="403200" cy="391418"/>
          </a:xfrm>
          <a:prstGeom prst="rect">
            <a:avLst/>
          </a:prstGeom>
          <a:noFill/>
          <a:ln>
            <a:noFill/>
          </a:ln>
        </p:spPr>
      </p:pic>
      <p:pic>
        <p:nvPicPr>
          <p:cNvPr id="801" name="Google Shape;801;p27"/>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841383" y="1840460"/>
            <a:ext cx="364500" cy="325859"/>
          </a:xfrm>
          <a:prstGeom prst="rect">
            <a:avLst/>
          </a:prstGeom>
          <a:noFill/>
          <a:ln>
            <a:noFill/>
          </a:ln>
        </p:spPr>
      </p:pic>
      <p:pic>
        <p:nvPicPr>
          <p:cNvPr id="802" name="Google Shape;802;p27"/>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986288" y="2379658"/>
            <a:ext cx="804648" cy="161041"/>
          </a:xfrm>
          <a:prstGeom prst="rect">
            <a:avLst/>
          </a:prstGeom>
          <a:noFill/>
          <a:ln>
            <a:noFill/>
          </a:ln>
        </p:spPr>
      </p:pic>
      <p:pic>
        <p:nvPicPr>
          <p:cNvPr id="803" name="Google Shape;803;p27"/>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5267" y="2390161"/>
            <a:ext cx="728699" cy="140034"/>
          </a:xfrm>
          <a:prstGeom prst="rect">
            <a:avLst/>
          </a:prstGeom>
          <a:noFill/>
          <a:ln>
            <a:noFill/>
          </a:ln>
        </p:spPr>
      </p:pic>
      <p:pic>
        <p:nvPicPr>
          <p:cNvPr id="804" name="Google Shape;804;p27"/>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8709243" y="1823240"/>
            <a:ext cx="355150" cy="360298"/>
          </a:xfrm>
          <a:prstGeom prst="rect">
            <a:avLst/>
          </a:prstGeom>
          <a:noFill/>
          <a:ln>
            <a:noFill/>
          </a:ln>
        </p:spPr>
      </p:pic>
      <p:pic>
        <p:nvPicPr>
          <p:cNvPr id="805" name="Google Shape;805;p27"/>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74867" y="1496588"/>
            <a:ext cx="471300" cy="161429"/>
          </a:xfrm>
          <a:prstGeom prst="rect">
            <a:avLst/>
          </a:prstGeom>
          <a:noFill/>
          <a:ln>
            <a:noFill/>
          </a:ln>
        </p:spPr>
      </p:pic>
      <p:pic>
        <p:nvPicPr>
          <p:cNvPr id="806" name="Google Shape;806;p27"/>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8279973" y="996532"/>
            <a:ext cx="804650" cy="229047"/>
          </a:xfrm>
          <a:prstGeom prst="rect">
            <a:avLst/>
          </a:prstGeom>
          <a:noFill/>
          <a:ln>
            <a:noFill/>
          </a:ln>
        </p:spPr>
      </p:pic>
      <p:pic>
        <p:nvPicPr>
          <p:cNvPr id="807" name="Google Shape;807;p27"/>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074613" y="1507093"/>
            <a:ext cx="540775" cy="140417"/>
          </a:xfrm>
          <a:prstGeom prst="rect">
            <a:avLst/>
          </a:prstGeom>
          <a:noFill/>
          <a:ln>
            <a:noFill/>
          </a:ln>
        </p:spPr>
      </p:pic>
      <p:pic>
        <p:nvPicPr>
          <p:cNvPr id="808" name="Google Shape;808;p27"/>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7810887" y="1500495"/>
            <a:ext cx="501900" cy="153613"/>
          </a:xfrm>
          <a:prstGeom prst="rect">
            <a:avLst/>
          </a:prstGeom>
          <a:noFill/>
          <a:ln>
            <a:noFill/>
          </a:ln>
        </p:spPr>
      </p:pic>
      <p:pic>
        <p:nvPicPr>
          <p:cNvPr id="809" name="Google Shape;809;p27"/>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1357185" y="1839861"/>
            <a:ext cx="331975" cy="327057"/>
          </a:xfrm>
          <a:prstGeom prst="rect">
            <a:avLst/>
          </a:prstGeom>
          <a:noFill/>
          <a:ln>
            <a:noFill/>
          </a:ln>
        </p:spPr>
      </p:pic>
      <p:pic>
        <p:nvPicPr>
          <p:cNvPr id="810" name="Google Shape;810;p2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578587" y="1454731"/>
            <a:ext cx="540775" cy="245141"/>
          </a:xfrm>
          <a:prstGeom prst="rect">
            <a:avLst/>
          </a:prstGeom>
          <a:noFill/>
          <a:ln>
            <a:noFill/>
          </a:ln>
        </p:spPr>
      </p:pic>
      <p:pic>
        <p:nvPicPr>
          <p:cNvPr id="811" name="Google Shape;811;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492667" y="1450250"/>
            <a:ext cx="414900" cy="254104"/>
          </a:xfrm>
          <a:prstGeom prst="rect">
            <a:avLst/>
          </a:prstGeom>
          <a:noFill/>
          <a:ln>
            <a:noFill/>
          </a:ln>
        </p:spPr>
      </p:pic>
      <p:pic>
        <p:nvPicPr>
          <p:cNvPr id="812" name="Google Shape;812;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904278" y="2375313"/>
            <a:ext cx="471300" cy="169730"/>
          </a:xfrm>
          <a:prstGeom prst="rect">
            <a:avLst/>
          </a:prstGeom>
          <a:noFill/>
          <a:ln>
            <a:noFill/>
          </a:ln>
        </p:spPr>
      </p:pic>
      <p:pic>
        <p:nvPicPr>
          <p:cNvPr id="813" name="Google Shape;813;p2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428473" y="1010146"/>
            <a:ext cx="766425" cy="201819"/>
          </a:xfrm>
          <a:prstGeom prst="rect">
            <a:avLst/>
          </a:prstGeom>
          <a:noFill/>
          <a:ln>
            <a:noFill/>
          </a:ln>
        </p:spPr>
      </p:pic>
      <p:pic>
        <p:nvPicPr>
          <p:cNvPr id="814" name="Google Shape;814;p27"/>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3977852" y="953476"/>
            <a:ext cx="355150" cy="315159"/>
          </a:xfrm>
          <a:prstGeom prst="rect">
            <a:avLst/>
          </a:prstGeom>
          <a:noFill/>
          <a:ln>
            <a:noFill/>
          </a:ln>
        </p:spPr>
      </p:pic>
      <p:pic>
        <p:nvPicPr>
          <p:cNvPr id="815" name="Google Shape;815;p2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426439" y="1509697"/>
            <a:ext cx="614675" cy="135211"/>
          </a:xfrm>
          <a:prstGeom prst="rect">
            <a:avLst/>
          </a:prstGeom>
          <a:noFill/>
          <a:ln>
            <a:noFill/>
          </a:ln>
        </p:spPr>
      </p:pic>
      <p:pic>
        <p:nvPicPr>
          <p:cNvPr id="816" name="Google Shape;816;p27"/>
          <p:cNvPicPr preferRelativeResize="0"/>
          <p:nvPr/>
        </p:nvPicPr>
        <p:blipFill rotWithShape="1">
          <a:blip r:embed="rId73" cstate="print">
            <a:alphaModFix/>
            <a:extLst>
              <a:ext uri="{28A0092B-C50C-407E-A947-70E740481C1C}">
                <a14:useLocalDpi xmlns:a14="http://schemas.microsoft.com/office/drawing/2010/main"/>
              </a:ext>
            </a:extLst>
          </a:blip>
          <a:srcRect t="-8774" b="-12247"/>
          <a:stretch/>
        </p:blipFill>
        <p:spPr>
          <a:xfrm>
            <a:off x="5492038" y="2262951"/>
            <a:ext cx="414900" cy="394454"/>
          </a:xfrm>
          <a:prstGeom prst="rect">
            <a:avLst/>
          </a:prstGeom>
          <a:noFill/>
          <a:ln>
            <a:noFill/>
          </a:ln>
        </p:spPr>
      </p:pic>
      <p:pic>
        <p:nvPicPr>
          <p:cNvPr id="817" name="Google Shape;817;p2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099260" y="2377680"/>
            <a:ext cx="728700" cy="164996"/>
          </a:xfrm>
          <a:prstGeom prst="rect">
            <a:avLst/>
          </a:prstGeom>
          <a:noFill/>
          <a:ln>
            <a:noFill/>
          </a:ln>
        </p:spPr>
      </p:pic>
      <p:pic>
        <p:nvPicPr>
          <p:cNvPr id="818" name="Google Shape;818;p27"/>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4758942" y="2300295"/>
            <a:ext cx="540775" cy="319767"/>
          </a:xfrm>
          <a:prstGeom prst="rect">
            <a:avLst/>
          </a:prstGeom>
          <a:noFill/>
          <a:ln>
            <a:noFill/>
          </a:ln>
        </p:spPr>
      </p:pic>
      <p:pic>
        <p:nvPicPr>
          <p:cNvPr id="819" name="Google Shape;819;p2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3805489" y="1407656"/>
            <a:ext cx="355150" cy="339293"/>
          </a:xfrm>
          <a:prstGeom prst="rect">
            <a:avLst/>
          </a:prstGeom>
          <a:noFill/>
          <a:ln>
            <a:noFill/>
          </a:ln>
        </p:spPr>
      </p:pic>
      <p:pic>
        <p:nvPicPr>
          <p:cNvPr id="820" name="Google Shape;820;p27"/>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55538" y="1922892"/>
            <a:ext cx="594000" cy="160994"/>
          </a:xfrm>
          <a:prstGeom prst="rect">
            <a:avLst/>
          </a:prstGeom>
          <a:noFill/>
          <a:ln>
            <a:noFill/>
          </a:ln>
        </p:spPr>
      </p:pic>
      <p:pic>
        <p:nvPicPr>
          <p:cNvPr id="821" name="Google Shape;821;p2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881188" y="1484356"/>
            <a:ext cx="663900" cy="185892"/>
          </a:xfrm>
          <a:prstGeom prst="rect">
            <a:avLst/>
          </a:prstGeom>
          <a:noFill/>
          <a:ln>
            <a:noFill/>
          </a:ln>
        </p:spPr>
      </p:pic>
      <p:pic>
        <p:nvPicPr>
          <p:cNvPr id="822" name="Google Shape;822;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835128" y="1030867"/>
            <a:ext cx="594000" cy="160376"/>
          </a:xfrm>
          <a:prstGeom prst="rect">
            <a:avLst/>
          </a:prstGeom>
          <a:noFill/>
          <a:ln>
            <a:noFill/>
          </a:ln>
        </p:spPr>
      </p:pic>
      <p:pic>
        <p:nvPicPr>
          <p:cNvPr id="823" name="Google Shape;823;p2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794848" y="1876318"/>
            <a:ext cx="414925" cy="254142"/>
          </a:xfrm>
          <a:prstGeom prst="rect">
            <a:avLst/>
          </a:prstGeom>
          <a:noFill/>
          <a:ln>
            <a:noFill/>
          </a:ln>
        </p:spPr>
      </p:pic>
      <p:pic>
        <p:nvPicPr>
          <p:cNvPr id="824" name="Google Shape;824;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173366" y="1491606"/>
            <a:ext cx="614824" cy="171393"/>
          </a:xfrm>
          <a:prstGeom prst="rect">
            <a:avLst/>
          </a:prstGeom>
          <a:noFill/>
          <a:ln>
            <a:noFill/>
          </a:ln>
        </p:spPr>
      </p:pic>
      <p:pic>
        <p:nvPicPr>
          <p:cNvPr id="825" name="Google Shape;825;p2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567900" y="2318210"/>
            <a:ext cx="403200" cy="283936"/>
          </a:xfrm>
          <a:prstGeom prst="rect">
            <a:avLst/>
          </a:prstGeom>
          <a:noFill/>
          <a:ln>
            <a:noFill/>
          </a:ln>
        </p:spPr>
      </p:pic>
      <p:pic>
        <p:nvPicPr>
          <p:cNvPr id="826" name="Google Shape;826;p2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214103" y="1019093"/>
            <a:ext cx="766419" cy="183925"/>
          </a:xfrm>
          <a:prstGeom prst="rect">
            <a:avLst/>
          </a:prstGeom>
          <a:noFill/>
          <a:ln>
            <a:noFill/>
          </a:ln>
        </p:spPr>
      </p:pic>
      <p:pic>
        <p:nvPicPr>
          <p:cNvPr id="827" name="Google Shape;827;p2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514203" y="995264"/>
            <a:ext cx="614825" cy="231584"/>
          </a:xfrm>
          <a:prstGeom prst="rect">
            <a:avLst/>
          </a:prstGeom>
          <a:noFill/>
          <a:ln>
            <a:noFill/>
          </a:ln>
        </p:spPr>
      </p:pic>
      <p:pic>
        <p:nvPicPr>
          <p:cNvPr id="828" name="Google Shape;828;p2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065597" y="972156"/>
            <a:ext cx="277800" cy="277800"/>
          </a:xfrm>
          <a:prstGeom prst="rect">
            <a:avLst/>
          </a:prstGeom>
          <a:noFill/>
          <a:ln>
            <a:noFill/>
          </a:ln>
        </p:spPr>
      </p:pic>
      <p:pic>
        <p:nvPicPr>
          <p:cNvPr id="829" name="Google Shape;829;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388226" y="1043419"/>
            <a:ext cx="614825" cy="135274"/>
          </a:xfrm>
          <a:prstGeom prst="rect">
            <a:avLst/>
          </a:prstGeom>
          <a:noFill/>
          <a:ln>
            <a:noFill/>
          </a:ln>
        </p:spPr>
      </p:pic>
      <p:pic>
        <p:nvPicPr>
          <p:cNvPr id="830" name="Google Shape;830;p27" descr="Nirmata.png"/>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744640" y="4525162"/>
            <a:ext cx="766426" cy="154982"/>
          </a:xfrm>
          <a:prstGeom prst="rect">
            <a:avLst/>
          </a:prstGeom>
          <a:noFill/>
          <a:ln>
            <a:noFill/>
          </a:ln>
        </p:spPr>
      </p:pic>
      <p:pic>
        <p:nvPicPr>
          <p:cNvPr id="831" name="Google Shape;831;p27"/>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6708502" y="4542697"/>
            <a:ext cx="540775" cy="119912"/>
          </a:xfrm>
          <a:prstGeom prst="rect">
            <a:avLst/>
          </a:prstGeom>
          <a:noFill/>
          <a:ln>
            <a:noFill/>
          </a:ln>
        </p:spPr>
      </p:pic>
      <p:pic>
        <p:nvPicPr>
          <p:cNvPr id="832" name="Google Shape;832;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531068" y="4437028"/>
            <a:ext cx="540775" cy="331250"/>
          </a:xfrm>
          <a:prstGeom prst="rect">
            <a:avLst/>
          </a:prstGeom>
          <a:noFill/>
          <a:ln>
            <a:noFill/>
          </a:ln>
        </p:spPr>
      </p:pic>
      <p:pic>
        <p:nvPicPr>
          <p:cNvPr id="833" name="Google Shape;833;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446714" y="4535892"/>
            <a:ext cx="899700" cy="133522"/>
          </a:xfrm>
          <a:prstGeom prst="rect">
            <a:avLst/>
          </a:prstGeom>
          <a:noFill/>
          <a:ln>
            <a:noFill/>
          </a:ln>
        </p:spPr>
      </p:pic>
      <p:pic>
        <p:nvPicPr>
          <p:cNvPr id="834" name="Google Shape;834;p27"/>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8543850" y="4518856"/>
            <a:ext cx="540775" cy="167593"/>
          </a:xfrm>
          <a:prstGeom prst="rect">
            <a:avLst/>
          </a:prstGeom>
          <a:noFill/>
          <a:ln>
            <a:noFill/>
          </a:ln>
        </p:spPr>
      </p:pic>
      <p:pic>
        <p:nvPicPr>
          <p:cNvPr id="835" name="Google Shape;835;p27"/>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418077" y="906973"/>
            <a:ext cx="331975" cy="408166"/>
          </a:xfrm>
          <a:prstGeom prst="rect">
            <a:avLst/>
          </a:prstGeom>
          <a:noFill/>
          <a:ln>
            <a:noFill/>
          </a:ln>
        </p:spPr>
      </p:pic>
      <p:pic>
        <p:nvPicPr>
          <p:cNvPr id="836" name="Google Shape;836;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845919" y="3625555"/>
            <a:ext cx="277000" cy="381191"/>
          </a:xfrm>
          <a:prstGeom prst="rect">
            <a:avLst/>
          </a:prstGeom>
          <a:noFill/>
          <a:ln>
            <a:noFill/>
          </a:ln>
        </p:spPr>
      </p:pic>
      <p:pic>
        <p:nvPicPr>
          <p:cNvPr id="837" name="Google Shape;837;p27"/>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47750" y="4120917"/>
            <a:ext cx="635700" cy="116552"/>
          </a:xfrm>
          <a:prstGeom prst="rect">
            <a:avLst/>
          </a:prstGeom>
          <a:noFill/>
          <a:ln>
            <a:noFill/>
          </a:ln>
        </p:spPr>
      </p:pic>
      <p:pic>
        <p:nvPicPr>
          <p:cNvPr id="838" name="Google Shape;838;p2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322526" y="1931474"/>
            <a:ext cx="553200" cy="143830"/>
          </a:xfrm>
          <a:prstGeom prst="rect">
            <a:avLst/>
          </a:prstGeom>
          <a:noFill/>
          <a:ln>
            <a:noFill/>
          </a:ln>
        </p:spPr>
      </p:pic>
      <p:pic>
        <p:nvPicPr>
          <p:cNvPr id="839" name="Google Shape;839;p2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920552" y="3750585"/>
            <a:ext cx="614675" cy="131131"/>
          </a:xfrm>
          <a:prstGeom prst="rect">
            <a:avLst/>
          </a:prstGeom>
          <a:noFill/>
          <a:ln>
            <a:noFill/>
          </a:ln>
        </p:spPr>
      </p:pic>
      <p:pic>
        <p:nvPicPr>
          <p:cNvPr id="840" name="Google Shape;840;p27"/>
          <p:cNvPicPr preferRelativeResize="0"/>
          <p:nvPr/>
        </p:nvPicPr>
        <p:blipFill rotWithShape="1">
          <a:blip r:embed="rId97" cstate="print">
            <a:alphaModFix/>
            <a:extLst>
              <a:ext uri="{28A0092B-C50C-407E-A947-70E740481C1C}">
                <a14:useLocalDpi xmlns:a14="http://schemas.microsoft.com/office/drawing/2010/main"/>
              </a:ext>
            </a:extLst>
          </a:blip>
          <a:srcRect t="31696" b="29508"/>
          <a:stretch/>
        </p:blipFill>
        <p:spPr>
          <a:xfrm>
            <a:off x="1983257" y="2373642"/>
            <a:ext cx="728700" cy="173073"/>
          </a:xfrm>
          <a:prstGeom prst="rect">
            <a:avLst/>
          </a:prstGeom>
          <a:noFill/>
          <a:ln>
            <a:noFill/>
          </a:ln>
        </p:spPr>
      </p:pic>
      <p:pic>
        <p:nvPicPr>
          <p:cNvPr id="841" name="Google Shape;841;p2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2607978" y="2863077"/>
            <a:ext cx="766400" cy="160944"/>
          </a:xfrm>
          <a:prstGeom prst="rect">
            <a:avLst/>
          </a:prstGeom>
          <a:noFill/>
          <a:ln>
            <a:noFill/>
          </a:ln>
        </p:spPr>
      </p:pic>
      <p:pic>
        <p:nvPicPr>
          <p:cNvPr id="842" name="Google Shape;842;p27"/>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088127" y="1056071"/>
            <a:ext cx="804650" cy="109970"/>
          </a:xfrm>
          <a:prstGeom prst="rect">
            <a:avLst/>
          </a:prstGeom>
          <a:noFill/>
          <a:ln>
            <a:noFill/>
          </a:ln>
        </p:spPr>
      </p:pic>
      <p:pic>
        <p:nvPicPr>
          <p:cNvPr id="843" name="Google Shape;843;p27"/>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269279" y="4422960"/>
            <a:ext cx="277925" cy="359386"/>
          </a:xfrm>
          <a:prstGeom prst="rect">
            <a:avLst/>
          </a:prstGeom>
          <a:noFill/>
          <a:ln>
            <a:noFill/>
          </a:ln>
        </p:spPr>
      </p:pic>
      <p:pic>
        <p:nvPicPr>
          <p:cNvPr id="844" name="Google Shape;844;p27"/>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306913" y="1423659"/>
            <a:ext cx="501900" cy="307286"/>
          </a:xfrm>
          <a:prstGeom prst="rect">
            <a:avLst/>
          </a:prstGeom>
          <a:noFill/>
          <a:ln>
            <a:noFill/>
          </a:ln>
        </p:spPr>
      </p:pic>
      <p:pic>
        <p:nvPicPr>
          <p:cNvPr id="845" name="Google Shape;845;p27"/>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5640063" y="3675499"/>
            <a:ext cx="403200" cy="281303"/>
          </a:xfrm>
          <a:prstGeom prst="rect">
            <a:avLst/>
          </a:prstGeom>
          <a:noFill/>
          <a:ln>
            <a:noFill/>
          </a:ln>
        </p:spPr>
      </p:pic>
      <p:pic>
        <p:nvPicPr>
          <p:cNvPr id="846" name="Google Shape;846;p27"/>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827411" y="3729482"/>
            <a:ext cx="553200" cy="173336"/>
          </a:xfrm>
          <a:prstGeom prst="rect">
            <a:avLst/>
          </a:prstGeom>
          <a:noFill/>
          <a:ln>
            <a:noFill/>
          </a:ln>
        </p:spPr>
      </p:pic>
      <p:pic>
        <p:nvPicPr>
          <p:cNvPr id="847" name="Google Shape;847;p27"/>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7615803" y="2380937"/>
            <a:ext cx="594300" cy="158484"/>
          </a:xfrm>
          <a:prstGeom prst="rect">
            <a:avLst/>
          </a:prstGeom>
          <a:noFill/>
          <a:ln>
            <a:noFill/>
          </a:ln>
        </p:spPr>
      </p:pic>
      <p:pic>
        <p:nvPicPr>
          <p:cNvPr id="848" name="Google Shape;848;p2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69852" y="3292726"/>
            <a:ext cx="804625" cy="168938"/>
          </a:xfrm>
          <a:prstGeom prst="rect">
            <a:avLst/>
          </a:prstGeom>
          <a:noFill/>
          <a:ln>
            <a:noFill/>
          </a:ln>
        </p:spPr>
      </p:pic>
      <p:pic>
        <p:nvPicPr>
          <p:cNvPr id="849" name="Google Shape;849;p27"/>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3932276" y="3314690"/>
            <a:ext cx="635700" cy="125010"/>
          </a:xfrm>
          <a:prstGeom prst="rect">
            <a:avLst/>
          </a:prstGeom>
          <a:noFill/>
          <a:ln>
            <a:noFill/>
          </a:ln>
        </p:spPr>
      </p:pic>
      <p:pic>
        <p:nvPicPr>
          <p:cNvPr id="850" name="Google Shape;850;p2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419147" y="3654601"/>
            <a:ext cx="663900" cy="323098"/>
          </a:xfrm>
          <a:prstGeom prst="rect">
            <a:avLst/>
          </a:prstGeom>
          <a:noFill/>
          <a:ln>
            <a:noFill/>
          </a:ln>
        </p:spPr>
      </p:pic>
      <p:pic>
        <p:nvPicPr>
          <p:cNvPr id="851" name="Google Shape;851;p2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2184283" y="3704471"/>
            <a:ext cx="446700" cy="223359"/>
          </a:xfrm>
          <a:prstGeom prst="rect">
            <a:avLst/>
          </a:prstGeom>
          <a:noFill/>
          <a:ln>
            <a:noFill/>
          </a:ln>
        </p:spPr>
      </p:pic>
      <p:pic>
        <p:nvPicPr>
          <p:cNvPr id="852" name="Google Shape;852;p27"/>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4585002" y="1898038"/>
            <a:ext cx="585300" cy="210702"/>
          </a:xfrm>
          <a:prstGeom prst="rect">
            <a:avLst/>
          </a:prstGeom>
          <a:noFill/>
          <a:ln>
            <a:noFill/>
          </a:ln>
        </p:spPr>
      </p:pic>
      <p:pic>
        <p:nvPicPr>
          <p:cNvPr id="853" name="Google Shape;853;p2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894147" y="2806982"/>
            <a:ext cx="585300" cy="273133"/>
          </a:xfrm>
          <a:prstGeom prst="rect">
            <a:avLst/>
          </a:prstGeom>
          <a:noFill/>
          <a:ln>
            <a:noFill/>
          </a:ln>
        </p:spPr>
      </p:pic>
      <p:pic>
        <p:nvPicPr>
          <p:cNvPr id="854" name="Google Shape;854;p27"/>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552175" y="953246"/>
            <a:ext cx="403200" cy="315619"/>
          </a:xfrm>
          <a:prstGeom prst="rect">
            <a:avLst/>
          </a:prstGeom>
          <a:noFill/>
          <a:ln>
            <a:noFill/>
          </a:ln>
        </p:spPr>
      </p:pic>
      <p:pic>
        <p:nvPicPr>
          <p:cNvPr id="855" name="Google Shape;855;p27"/>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63900" y="942112"/>
            <a:ext cx="403200" cy="337888"/>
          </a:xfrm>
          <a:prstGeom prst="rect">
            <a:avLst/>
          </a:prstGeom>
          <a:noFill/>
          <a:ln>
            <a:noFill/>
          </a:ln>
        </p:spPr>
      </p:pic>
      <p:pic>
        <p:nvPicPr>
          <p:cNvPr id="856" name="Google Shape;856;p27"/>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3012230" y="1912695"/>
            <a:ext cx="766425" cy="181387"/>
          </a:xfrm>
          <a:prstGeom prst="rect">
            <a:avLst/>
          </a:prstGeom>
          <a:noFill/>
          <a:ln>
            <a:noFill/>
          </a:ln>
        </p:spPr>
      </p:pic>
      <p:pic>
        <p:nvPicPr>
          <p:cNvPr id="857" name="Google Shape;857;p27"/>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491419" y="2866696"/>
            <a:ext cx="614825" cy="153706"/>
          </a:xfrm>
          <a:prstGeom prst="rect">
            <a:avLst/>
          </a:prstGeom>
          <a:noFill/>
          <a:ln>
            <a:noFill/>
          </a:ln>
        </p:spPr>
      </p:pic>
      <p:pic>
        <p:nvPicPr>
          <p:cNvPr id="858" name="Google Shape;858;p27"/>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5507110" y="3285192"/>
            <a:ext cx="635700" cy="184006"/>
          </a:xfrm>
          <a:prstGeom prst="rect">
            <a:avLst/>
          </a:prstGeom>
          <a:noFill/>
          <a:ln>
            <a:noFill/>
          </a:ln>
        </p:spPr>
      </p:pic>
      <p:pic>
        <p:nvPicPr>
          <p:cNvPr id="859" name="Google Shape;859;p27"/>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4163421" y="2261235"/>
            <a:ext cx="403200" cy="397887"/>
          </a:xfrm>
          <a:prstGeom prst="rect">
            <a:avLst/>
          </a:prstGeom>
          <a:noFill/>
          <a:ln>
            <a:noFill/>
          </a:ln>
        </p:spPr>
      </p:pic>
      <p:pic>
        <p:nvPicPr>
          <p:cNvPr id="860" name="Google Shape;860;p27"/>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3918706" y="4433526"/>
            <a:ext cx="414925" cy="338254"/>
          </a:xfrm>
          <a:prstGeom prst="rect">
            <a:avLst/>
          </a:prstGeom>
          <a:noFill/>
          <a:ln>
            <a:noFill/>
          </a:ln>
        </p:spPr>
      </p:pic>
      <p:pic>
        <p:nvPicPr>
          <p:cNvPr id="861" name="Google Shape;861;p27"/>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3930879" y="1849746"/>
            <a:ext cx="501900" cy="307286"/>
          </a:xfrm>
          <a:prstGeom prst="rect">
            <a:avLst/>
          </a:prstGeom>
          <a:noFill/>
          <a:ln>
            <a:noFill/>
          </a:ln>
        </p:spPr>
      </p:pic>
      <p:pic>
        <p:nvPicPr>
          <p:cNvPr id="862" name="Google Shape;862;p27"/>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027949" y="1815223"/>
            <a:ext cx="614675" cy="376332"/>
          </a:xfrm>
          <a:prstGeom prst="rect">
            <a:avLst/>
          </a:prstGeom>
          <a:noFill/>
          <a:ln>
            <a:noFill/>
          </a:ln>
        </p:spPr>
      </p:pic>
    </p:spTree>
    <p:extLst>
      <p:ext uri="{BB962C8B-B14F-4D97-AF65-F5344CB8AC3E}">
        <p14:creationId xmlns:p14="http://schemas.microsoft.com/office/powerpoint/2010/main" val="189197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49" name="Google Shape;49;p10"/>
          <p:cNvSpPr txBox="1"/>
          <p:nvPr/>
        </p:nvSpPr>
        <p:spPr>
          <a:xfrm>
            <a:off x="-19460" y="816087"/>
            <a:ext cx="86125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50" name="Google Shape;50;p10"/>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lgn="l" rtl="0">
              <a:spcBef>
                <a:spcPts val="700"/>
              </a:spcBef>
              <a:spcAft>
                <a:spcPts val="0"/>
              </a:spcAft>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sz="1700" dirty="0">
                <a:solidFill>
                  <a:schemeClr val="dk2"/>
                </a:solidFill>
                <a:latin typeface="Century Gothic"/>
                <a:ea typeface="Century Gothic"/>
                <a:cs typeface="Century Gothic"/>
                <a:sym typeface="Century Gothic"/>
              </a:rPr>
              <a:t>: </a:t>
            </a:r>
            <a:endParaRPr sz="1700" dirty="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chemeClr val="dk2"/>
              </a:solidFill>
            </a:endParaRPr>
          </a:p>
        </p:txBody>
      </p:sp>
      <p:sp>
        <p:nvSpPr>
          <p:cNvPr id="51" name="Google Shape;51;p10"/>
          <p:cNvSpPr txBox="1"/>
          <p:nvPr/>
        </p:nvSpPr>
        <p:spPr>
          <a:xfrm>
            <a:off x="6350948" y="1281082"/>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cxnSp>
        <p:nvCxnSpPr>
          <p:cNvPr id="52" name="Google Shape;52;p10"/>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cxnSp>
        <p:nvCxnSpPr>
          <p:cNvPr id="53" name="Google Shape;53;p10"/>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grpSp>
        <p:nvGrpSpPr>
          <p:cNvPr id="54" name="Google Shape;54;p10"/>
          <p:cNvGrpSpPr/>
          <p:nvPr/>
        </p:nvGrpSpPr>
        <p:grpSpPr>
          <a:xfrm>
            <a:off x="7761501" y="1705238"/>
            <a:ext cx="594300" cy="852787"/>
            <a:chOff x="7698193" y="1705238"/>
            <a:chExt cx="594300" cy="852787"/>
          </a:xfrm>
        </p:grpSpPr>
        <p:sp>
          <p:nvSpPr>
            <p:cNvPr id="55" name="Google Shape;55;p10"/>
            <p:cNvSpPr txBox="1"/>
            <p:nvPr/>
          </p:nvSpPr>
          <p:spPr>
            <a:xfrm>
              <a:off x="7698193" y="21923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服务规范</a:t>
              </a:r>
              <a:endParaRPr lang="zh-CN" altLang="en-US" sz="700" dirty="0"/>
            </a:p>
          </p:txBody>
        </p:sp>
        <p:pic>
          <p:nvPicPr>
            <p:cNvPr id="56" name="Google Shape;56;p1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16193" y="1705238"/>
              <a:ext cx="558298" cy="452709"/>
            </a:xfrm>
            <a:prstGeom prst="rect">
              <a:avLst/>
            </a:prstGeom>
            <a:noFill/>
            <a:ln>
              <a:noFill/>
            </a:ln>
          </p:spPr>
        </p:pic>
      </p:grpSp>
      <p:grpSp>
        <p:nvGrpSpPr>
          <p:cNvPr id="57" name="Google Shape;57;p10"/>
          <p:cNvGrpSpPr/>
          <p:nvPr/>
        </p:nvGrpSpPr>
        <p:grpSpPr>
          <a:xfrm>
            <a:off x="3851334" y="2572461"/>
            <a:ext cx="499800" cy="887125"/>
            <a:chOff x="3778168" y="2551500"/>
            <a:chExt cx="499800" cy="887125"/>
          </a:xfrm>
        </p:grpSpPr>
        <p:pic>
          <p:nvPicPr>
            <p:cNvPr id="58" name="Google Shape;58;p1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832259" y="2551500"/>
              <a:ext cx="391619" cy="579073"/>
            </a:xfrm>
            <a:prstGeom prst="rect">
              <a:avLst/>
            </a:prstGeom>
            <a:noFill/>
            <a:ln>
              <a:noFill/>
            </a:ln>
          </p:spPr>
        </p:pic>
        <p:sp>
          <p:nvSpPr>
            <p:cNvPr id="59" name="Google Shape;59;p10"/>
            <p:cNvSpPr txBox="1"/>
            <p:nvPr/>
          </p:nvSpPr>
          <p:spPr>
            <a:xfrm>
              <a:off x="3778168" y="3072925"/>
              <a:ext cx="499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存贮</a:t>
              </a:r>
              <a:endParaRPr lang="zh-CN" altLang="en-US" sz="700" dirty="0"/>
            </a:p>
          </p:txBody>
        </p:sp>
      </p:grpSp>
      <p:grpSp>
        <p:nvGrpSpPr>
          <p:cNvPr id="60" name="Google Shape;60;p10"/>
          <p:cNvGrpSpPr/>
          <p:nvPr/>
        </p:nvGrpSpPr>
        <p:grpSpPr>
          <a:xfrm>
            <a:off x="2927212" y="1660263"/>
            <a:ext cx="766400" cy="823000"/>
            <a:chOff x="103481" y="2519525"/>
            <a:chExt cx="766400" cy="823000"/>
          </a:xfrm>
        </p:grpSpPr>
        <p:sp>
          <p:nvSpPr>
            <p:cNvPr id="61" name="Google Shape;61;p10"/>
            <p:cNvSpPr txBox="1"/>
            <p:nvPr/>
          </p:nvSpPr>
          <p:spPr>
            <a:xfrm>
              <a:off x="127281" y="3145425"/>
              <a:ext cx="718800" cy="1971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服务发现</a:t>
              </a:r>
              <a:endParaRPr lang="zh-CN" altLang="en-US" sz="900" dirty="0"/>
            </a:p>
          </p:txBody>
        </p:sp>
        <p:pic>
          <p:nvPicPr>
            <p:cNvPr id="62" name="Google Shape;62;p1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03481" y="2519525"/>
              <a:ext cx="766400" cy="582775"/>
            </a:xfrm>
            <a:prstGeom prst="rect">
              <a:avLst/>
            </a:prstGeom>
            <a:noFill/>
            <a:ln>
              <a:noFill/>
            </a:ln>
          </p:spPr>
        </p:pic>
      </p:grpSp>
      <p:cxnSp>
        <p:nvCxnSpPr>
          <p:cNvPr id="63" name="Google Shape;63;p10"/>
          <p:cNvCxnSpPr/>
          <p:nvPr/>
        </p:nvCxnSpPr>
        <p:spPr>
          <a:xfrm>
            <a:off x="3771413" y="1728400"/>
            <a:ext cx="2100" cy="1634100"/>
          </a:xfrm>
          <a:prstGeom prst="straightConnector1">
            <a:avLst/>
          </a:prstGeom>
          <a:noFill/>
          <a:ln w="9525" cap="flat" cmpd="sng">
            <a:solidFill>
              <a:srgbClr val="000000"/>
            </a:solidFill>
            <a:prstDash val="solid"/>
            <a:round/>
            <a:headEnd type="none" w="med" len="med"/>
            <a:tailEnd type="none" w="med" len="med"/>
          </a:ln>
        </p:spPr>
      </p:cxnSp>
      <p:sp>
        <p:nvSpPr>
          <p:cNvPr id="64" name="Google Shape;64;p10"/>
          <p:cNvSpPr txBox="1"/>
          <p:nvPr/>
        </p:nvSpPr>
        <p:spPr>
          <a:xfrm>
            <a:off x="1407177" y="1290313"/>
            <a:ext cx="11268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已毕业项目</a:t>
            </a:r>
            <a:endParaRPr lang="zh-CN" altLang="en-US" sz="1300" b="1" dirty="0"/>
          </a:p>
        </p:txBody>
      </p:sp>
      <p:grpSp>
        <p:nvGrpSpPr>
          <p:cNvPr id="65" name="Google Shape;65;p10"/>
          <p:cNvGrpSpPr/>
          <p:nvPr/>
        </p:nvGrpSpPr>
        <p:grpSpPr>
          <a:xfrm>
            <a:off x="8472075" y="1693697"/>
            <a:ext cx="704100" cy="864328"/>
            <a:chOff x="8395875" y="1693697"/>
            <a:chExt cx="704100" cy="864328"/>
          </a:xfrm>
        </p:grpSpPr>
        <p:pic>
          <p:nvPicPr>
            <p:cNvPr id="66" name="Google Shape;66;p1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519325" y="1693697"/>
              <a:ext cx="457200" cy="475792"/>
            </a:xfrm>
            <a:prstGeom prst="rect">
              <a:avLst/>
            </a:prstGeom>
            <a:noFill/>
            <a:ln>
              <a:noFill/>
            </a:ln>
          </p:spPr>
        </p:pic>
        <p:sp>
          <p:nvSpPr>
            <p:cNvPr id="67" name="Google Shape;67;p10"/>
            <p:cNvSpPr txBox="1"/>
            <p:nvPr/>
          </p:nvSpPr>
          <p:spPr>
            <a:xfrm>
              <a:off x="8395875" y="2192325"/>
              <a:ext cx="7041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数据包管理</a:t>
              </a:r>
              <a:endParaRPr sz="700" dirty="0"/>
            </a:p>
          </p:txBody>
        </p:sp>
      </p:grpSp>
      <p:grpSp>
        <p:nvGrpSpPr>
          <p:cNvPr id="68" name="Google Shape;68;p10"/>
          <p:cNvGrpSpPr/>
          <p:nvPr/>
        </p:nvGrpSpPr>
        <p:grpSpPr>
          <a:xfrm>
            <a:off x="3758334" y="1710411"/>
            <a:ext cx="685800" cy="847614"/>
            <a:chOff x="3605934" y="1710411"/>
            <a:chExt cx="685800" cy="847614"/>
          </a:xfrm>
        </p:grpSpPr>
        <p:sp>
          <p:nvSpPr>
            <p:cNvPr id="69" name="Google Shape;69;p10"/>
            <p:cNvSpPr txBox="1"/>
            <p:nvPr/>
          </p:nvSpPr>
          <p:spPr>
            <a:xfrm>
              <a:off x="3605934" y="2192325"/>
              <a:ext cx="685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分布式追踪</a:t>
              </a:r>
              <a:r>
                <a:rPr lang="en-US" altLang="zh-CN" sz="700" dirty="0">
                  <a:solidFill>
                    <a:srgbClr val="606060"/>
                  </a:solidFill>
                  <a:highlight>
                    <a:srgbClr val="FFFFFF"/>
                  </a:highlight>
                </a:rPr>
                <a:t>API</a:t>
              </a:r>
              <a:endParaRPr lang="zh-CN" altLang="en-US" sz="700" dirty="0"/>
            </a:p>
          </p:txBody>
        </p:sp>
        <p:pic>
          <p:nvPicPr>
            <p:cNvPr id="70" name="Google Shape;70;p1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39987" y="1710411"/>
              <a:ext cx="617695" cy="442365"/>
            </a:xfrm>
            <a:prstGeom prst="rect">
              <a:avLst/>
            </a:prstGeom>
            <a:noFill/>
            <a:ln>
              <a:noFill/>
            </a:ln>
          </p:spPr>
        </p:pic>
      </p:grpSp>
      <p:grpSp>
        <p:nvGrpSpPr>
          <p:cNvPr id="71" name="Google Shape;71;p10"/>
          <p:cNvGrpSpPr/>
          <p:nvPr/>
        </p:nvGrpSpPr>
        <p:grpSpPr>
          <a:xfrm>
            <a:off x="6978928" y="1845927"/>
            <a:ext cx="666300" cy="712098"/>
            <a:chOff x="6793943" y="1845927"/>
            <a:chExt cx="666300" cy="712098"/>
          </a:xfrm>
        </p:grpSpPr>
        <p:sp>
          <p:nvSpPr>
            <p:cNvPr id="72" name="Google Shape;72;p10"/>
            <p:cNvSpPr txBox="1"/>
            <p:nvPr/>
          </p:nvSpPr>
          <p:spPr>
            <a:xfrm>
              <a:off x="6816143" y="2192325"/>
              <a:ext cx="6219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t>消息传递</a:t>
              </a:r>
            </a:p>
          </p:txBody>
        </p:sp>
        <p:pic>
          <p:nvPicPr>
            <p:cNvPr id="73" name="Google Shape;73;p1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793943" y="1845927"/>
              <a:ext cx="666300" cy="171332"/>
            </a:xfrm>
            <a:prstGeom prst="rect">
              <a:avLst/>
            </a:prstGeom>
            <a:noFill/>
            <a:ln>
              <a:noFill/>
            </a:ln>
          </p:spPr>
        </p:pic>
      </p:grpSp>
      <p:grpSp>
        <p:nvGrpSpPr>
          <p:cNvPr id="74" name="Google Shape;74;p10"/>
          <p:cNvGrpSpPr/>
          <p:nvPr/>
        </p:nvGrpSpPr>
        <p:grpSpPr>
          <a:xfrm>
            <a:off x="1459311" y="2400456"/>
            <a:ext cx="779700" cy="1065969"/>
            <a:chOff x="2494050" y="2400456"/>
            <a:chExt cx="779700" cy="1065969"/>
          </a:xfrm>
        </p:grpSpPr>
        <p:sp>
          <p:nvSpPr>
            <p:cNvPr id="75" name="Google Shape;75;p10"/>
            <p:cNvSpPr txBox="1"/>
            <p:nvPr/>
          </p:nvSpPr>
          <p:spPr>
            <a:xfrm>
              <a:off x="2494050" y="3145425"/>
              <a:ext cx="779700" cy="3210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分布式追踪</a:t>
              </a:r>
              <a:endParaRPr lang="zh-CN" altLang="en-US" sz="900" dirty="0"/>
            </a:p>
          </p:txBody>
        </p:sp>
        <p:pic>
          <p:nvPicPr>
            <p:cNvPr id="76" name="Google Shape;76;p1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550750" y="2400456"/>
              <a:ext cx="666300" cy="744969"/>
            </a:xfrm>
            <a:prstGeom prst="rect">
              <a:avLst/>
            </a:prstGeom>
            <a:noFill/>
            <a:ln>
              <a:noFill/>
            </a:ln>
          </p:spPr>
        </p:pic>
      </p:grpSp>
      <p:grpSp>
        <p:nvGrpSpPr>
          <p:cNvPr id="77" name="Google Shape;77;p10"/>
          <p:cNvGrpSpPr/>
          <p:nvPr/>
        </p:nvGrpSpPr>
        <p:grpSpPr>
          <a:xfrm>
            <a:off x="2940900" y="2586443"/>
            <a:ext cx="866100" cy="964595"/>
            <a:chOff x="-985625" y="2490405"/>
            <a:chExt cx="866100" cy="964595"/>
          </a:xfrm>
        </p:grpSpPr>
        <p:sp>
          <p:nvSpPr>
            <p:cNvPr id="78" name="Google Shape;78;p10"/>
            <p:cNvSpPr txBox="1"/>
            <p:nvPr/>
          </p:nvSpPr>
          <p:spPr>
            <a:xfrm>
              <a:off x="-985625" y="3028400"/>
              <a:ext cx="866100" cy="426600"/>
            </a:xfrm>
            <a:prstGeom prst="rect">
              <a:avLst/>
            </a:prstGeom>
            <a:noFill/>
            <a:ln>
              <a:noFill/>
            </a:ln>
          </p:spPr>
          <p:txBody>
            <a:bodyPr spcFirstLastPara="1" wrap="square" lIns="91425" tIns="91425" rIns="91425" bIns="91425" anchor="t" anchorCtr="0">
              <a:noAutofit/>
            </a:bodyPr>
            <a:lstStyle/>
            <a:p>
              <a:pPr lvl="0" algn="ctr"/>
              <a:r>
                <a:rPr lang="zh-CN" altLang="en-US" sz="800" dirty="0">
                  <a:solidFill>
                    <a:srgbClr val="606060"/>
                  </a:solidFill>
                  <a:highlight>
                    <a:srgbClr val="FFFFFF"/>
                  </a:highlight>
                </a:rPr>
                <a:t>软件更新规范</a:t>
              </a:r>
              <a:endParaRPr lang="zh-CN" altLang="en-US" sz="800" dirty="0"/>
            </a:p>
          </p:txBody>
        </p:sp>
        <p:pic>
          <p:nvPicPr>
            <p:cNvPr id="79" name="Google Shape;79;p1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78722" y="2490405"/>
              <a:ext cx="452293" cy="582780"/>
            </a:xfrm>
            <a:prstGeom prst="rect">
              <a:avLst/>
            </a:prstGeom>
            <a:noFill/>
            <a:ln>
              <a:noFill/>
            </a:ln>
          </p:spPr>
        </p:pic>
      </p:grpSp>
      <p:grpSp>
        <p:nvGrpSpPr>
          <p:cNvPr id="80" name="Google Shape;80;p10"/>
          <p:cNvGrpSpPr/>
          <p:nvPr/>
        </p:nvGrpSpPr>
        <p:grpSpPr>
          <a:xfrm>
            <a:off x="6304355" y="1654923"/>
            <a:ext cx="558300" cy="903102"/>
            <a:chOff x="6196995" y="1654923"/>
            <a:chExt cx="558300" cy="903102"/>
          </a:xfrm>
        </p:grpSpPr>
        <p:sp>
          <p:nvSpPr>
            <p:cNvPr id="81" name="Google Shape;81;p10"/>
            <p:cNvSpPr txBox="1"/>
            <p:nvPr/>
          </p:nvSpPr>
          <p:spPr>
            <a:xfrm>
              <a:off x="6196995" y="2192325"/>
              <a:ext cx="558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安全</a:t>
              </a:r>
              <a:endParaRPr lang="zh-CN" altLang="en-US" sz="700" dirty="0"/>
            </a:p>
          </p:txBody>
        </p:sp>
        <p:pic>
          <p:nvPicPr>
            <p:cNvPr id="82" name="Google Shape;82;p1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312391" y="1654923"/>
              <a:ext cx="327507" cy="553339"/>
            </a:xfrm>
            <a:prstGeom prst="rect">
              <a:avLst/>
            </a:prstGeom>
            <a:noFill/>
            <a:ln>
              <a:noFill/>
            </a:ln>
          </p:spPr>
        </p:pic>
      </p:grpSp>
      <p:grpSp>
        <p:nvGrpSpPr>
          <p:cNvPr id="83" name="Google Shape;83;p10"/>
          <p:cNvGrpSpPr/>
          <p:nvPr/>
        </p:nvGrpSpPr>
        <p:grpSpPr>
          <a:xfrm>
            <a:off x="5469281" y="1652205"/>
            <a:ext cx="718800" cy="905820"/>
            <a:chOff x="5348860" y="1652205"/>
            <a:chExt cx="718800" cy="905820"/>
          </a:xfrm>
        </p:grpSpPr>
        <p:sp>
          <p:nvSpPr>
            <p:cNvPr id="84" name="Google Shape;84;p10"/>
            <p:cNvSpPr txBox="1"/>
            <p:nvPr/>
          </p:nvSpPr>
          <p:spPr>
            <a:xfrm>
              <a:off x="5348860" y="2192325"/>
              <a:ext cx="7188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 </a:t>
              </a:r>
              <a:r>
                <a:rPr lang="en-US" altLang="zh-CN" sz="700" dirty="0">
                  <a:solidFill>
                    <a:srgbClr val="606060"/>
                  </a:solidFill>
                  <a:highlight>
                    <a:srgbClr val="FFFFFF"/>
                  </a:highlight>
                </a:rPr>
                <a:t>API</a:t>
              </a:r>
              <a:endParaRPr lang="zh-CN" altLang="en-US" sz="700" dirty="0"/>
            </a:p>
          </p:txBody>
        </p:sp>
        <p:pic>
          <p:nvPicPr>
            <p:cNvPr id="85" name="Google Shape;85;p10"/>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479660" y="1652205"/>
              <a:ext cx="457200" cy="558775"/>
            </a:xfrm>
            <a:prstGeom prst="rect">
              <a:avLst/>
            </a:prstGeom>
            <a:noFill/>
            <a:ln>
              <a:noFill/>
            </a:ln>
          </p:spPr>
        </p:pic>
      </p:grpSp>
      <p:grpSp>
        <p:nvGrpSpPr>
          <p:cNvPr id="86" name="Google Shape;86;p10"/>
          <p:cNvGrpSpPr/>
          <p:nvPr/>
        </p:nvGrpSpPr>
        <p:grpSpPr>
          <a:xfrm>
            <a:off x="81913" y="1667856"/>
            <a:ext cx="1089300" cy="807820"/>
            <a:chOff x="53850" y="1738207"/>
            <a:chExt cx="1089300" cy="807820"/>
          </a:xfrm>
        </p:grpSpPr>
        <p:sp>
          <p:nvSpPr>
            <p:cNvPr id="87" name="Google Shape;87;p10"/>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编排</a:t>
              </a:r>
              <a:endParaRPr lang="zh-CN" altLang="en-US" sz="900" dirty="0"/>
            </a:p>
          </p:txBody>
        </p:sp>
        <p:pic>
          <p:nvPicPr>
            <p:cNvPr id="88" name="Google Shape;88;p1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89" name="Google Shape;89;p10"/>
          <p:cNvGrpSpPr/>
          <p:nvPr/>
        </p:nvGrpSpPr>
        <p:grpSpPr>
          <a:xfrm>
            <a:off x="2012079" y="1668241"/>
            <a:ext cx="989400" cy="807059"/>
            <a:chOff x="1900675" y="1744441"/>
            <a:chExt cx="989400" cy="807059"/>
          </a:xfrm>
        </p:grpSpPr>
        <p:sp>
          <p:nvSpPr>
            <p:cNvPr id="90" name="Google Shape;90;p10"/>
            <p:cNvSpPr txBox="1"/>
            <p:nvPr/>
          </p:nvSpPr>
          <p:spPr>
            <a:xfrm>
              <a:off x="1900675" y="2315400"/>
              <a:ext cx="989400" cy="236100"/>
            </a:xfrm>
            <a:prstGeom prst="rect">
              <a:avLst/>
            </a:prstGeom>
            <a:noFill/>
            <a:ln>
              <a:noFill/>
            </a:ln>
          </p:spPr>
          <p:txBody>
            <a:bodyPr spcFirstLastPara="1" wrap="square" lIns="91425" tIns="91425" rIns="91425" bIns="91425" anchor="t" anchorCtr="0">
              <a:noAutofit/>
            </a:bodyPr>
            <a:lstStyle/>
            <a:p>
              <a:pPr lvl="0" algn="ctr"/>
              <a:r>
                <a:rPr lang="zh-CN" altLang="en-US" sz="900" dirty="0">
                  <a:solidFill>
                    <a:srgbClr val="606060"/>
                  </a:solidFill>
                  <a:highlight>
                    <a:srgbClr val="FFFFFF"/>
                  </a:highlight>
                </a:rPr>
                <a:t>服务代理</a:t>
              </a:r>
            </a:p>
          </p:txBody>
        </p:sp>
        <p:pic>
          <p:nvPicPr>
            <p:cNvPr id="91" name="Google Shape;91;p10"/>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057775" y="1744441"/>
              <a:ext cx="675200" cy="656225"/>
            </a:xfrm>
            <a:prstGeom prst="rect">
              <a:avLst/>
            </a:prstGeom>
            <a:noFill/>
            <a:ln>
              <a:noFill/>
            </a:ln>
          </p:spPr>
        </p:pic>
      </p:grpSp>
      <p:grpSp>
        <p:nvGrpSpPr>
          <p:cNvPr id="92" name="Google Shape;92;p10"/>
          <p:cNvGrpSpPr/>
          <p:nvPr/>
        </p:nvGrpSpPr>
        <p:grpSpPr>
          <a:xfrm>
            <a:off x="1096946" y="1671933"/>
            <a:ext cx="989400" cy="799666"/>
            <a:chOff x="1122850" y="1746361"/>
            <a:chExt cx="989400" cy="799666"/>
          </a:xfrm>
        </p:grpSpPr>
        <p:sp>
          <p:nvSpPr>
            <p:cNvPr id="93" name="Google Shape;93;p10"/>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监控</a:t>
              </a:r>
              <a:endParaRPr lang="zh-CN" altLang="en-US" sz="900" dirty="0"/>
            </a:p>
          </p:txBody>
        </p:sp>
        <p:pic>
          <p:nvPicPr>
            <p:cNvPr id="94" name="Google Shape;94;p10"/>
            <p:cNvPicPr preferRelativeResize="0"/>
            <p:nvPr/>
          </p:nvPicPr>
          <p:blipFill>
            <a:blip r:embed="rId15">
              <a:alphaModFix/>
            </a:blip>
            <a:stretch>
              <a:fillRect/>
            </a:stretch>
          </p:blipFill>
          <p:spPr>
            <a:xfrm>
              <a:off x="1247214" y="1746361"/>
              <a:ext cx="740664" cy="638823"/>
            </a:xfrm>
            <a:prstGeom prst="rect">
              <a:avLst/>
            </a:prstGeom>
            <a:noFill/>
            <a:ln>
              <a:noFill/>
            </a:ln>
          </p:spPr>
        </p:pic>
      </p:grpSp>
      <p:grpSp>
        <p:nvGrpSpPr>
          <p:cNvPr id="95" name="Google Shape;95;p10"/>
          <p:cNvGrpSpPr/>
          <p:nvPr/>
        </p:nvGrpSpPr>
        <p:grpSpPr>
          <a:xfrm>
            <a:off x="4434092" y="2578348"/>
            <a:ext cx="594300" cy="875351"/>
            <a:chOff x="4325362" y="2563274"/>
            <a:chExt cx="594300" cy="875351"/>
          </a:xfrm>
        </p:grpSpPr>
        <p:pic>
          <p:nvPicPr>
            <p:cNvPr id="96" name="Google Shape;96;p10"/>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4397758" y="2563274"/>
              <a:ext cx="449508" cy="555526"/>
            </a:xfrm>
            <a:prstGeom prst="rect">
              <a:avLst/>
            </a:prstGeom>
            <a:noFill/>
            <a:ln>
              <a:noFill/>
            </a:ln>
          </p:spPr>
        </p:pic>
        <p:sp>
          <p:nvSpPr>
            <p:cNvPr id="97" name="Google Shape;97;p10"/>
            <p:cNvSpPr txBox="1"/>
            <p:nvPr/>
          </p:nvSpPr>
          <p:spPr>
            <a:xfrm>
              <a:off x="4325362" y="3072925"/>
              <a:ext cx="594300" cy="365700"/>
            </a:xfrm>
            <a:prstGeom prst="rect">
              <a:avLst/>
            </a:prstGeom>
            <a:noFill/>
            <a:ln>
              <a:noFill/>
            </a:ln>
          </p:spPr>
          <p:txBody>
            <a:bodyPr spcFirstLastPara="1" wrap="square" lIns="91425" tIns="91425" rIns="91425" bIns="91425" anchor="t" anchorCtr="0">
              <a:noAutofit/>
            </a:bodyPr>
            <a:lstStyle/>
            <a:p>
              <a:pPr algn="ctr"/>
              <a:r>
                <a:rPr lang="zh-CN" altLang="en-US" sz="700" dirty="0">
                  <a:solidFill>
                    <a:srgbClr val="606060"/>
                  </a:solidFill>
                  <a:highlight>
                    <a:srgbClr val="FFFFFF"/>
                  </a:highlight>
                </a:rPr>
                <a:t>仓库</a:t>
              </a:r>
              <a:endParaRPr lang="zh-CN" altLang="en-US" sz="700" dirty="0"/>
            </a:p>
            <a:p>
              <a:pPr marL="0" lvl="0" indent="0" algn="ctr" rtl="0">
                <a:spcBef>
                  <a:spcPts val="0"/>
                </a:spcBef>
                <a:spcAft>
                  <a:spcPts val="0"/>
                </a:spcAft>
                <a:buNone/>
              </a:pPr>
              <a:endParaRPr sz="700" dirty="0"/>
            </a:p>
          </p:txBody>
        </p:sp>
      </p:grpSp>
      <p:grpSp>
        <p:nvGrpSpPr>
          <p:cNvPr id="98" name="Google Shape;98;p10"/>
          <p:cNvGrpSpPr/>
          <p:nvPr/>
        </p:nvGrpSpPr>
        <p:grpSpPr>
          <a:xfrm>
            <a:off x="5111350" y="2591730"/>
            <a:ext cx="594300" cy="848588"/>
            <a:chOff x="4971855" y="2590037"/>
            <a:chExt cx="594300" cy="848588"/>
          </a:xfrm>
        </p:grpSpPr>
        <p:pic>
          <p:nvPicPr>
            <p:cNvPr id="99" name="Google Shape;99;p1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048124" y="2590037"/>
              <a:ext cx="441763" cy="502000"/>
            </a:xfrm>
            <a:prstGeom prst="rect">
              <a:avLst/>
            </a:prstGeom>
            <a:noFill/>
            <a:ln>
              <a:noFill/>
            </a:ln>
          </p:spPr>
        </p:pic>
        <p:sp>
          <p:nvSpPr>
            <p:cNvPr id="100" name="Google Shape;100;p10"/>
            <p:cNvSpPr txBox="1"/>
            <p:nvPr/>
          </p:nvSpPr>
          <p:spPr>
            <a:xfrm>
              <a:off x="4971855"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endParaRPr lang="zh-CN" altLang="en-US" sz="700" dirty="0"/>
            </a:p>
          </p:txBody>
        </p:sp>
      </p:grpSp>
      <p:grpSp>
        <p:nvGrpSpPr>
          <p:cNvPr id="101" name="Google Shape;101;p10"/>
          <p:cNvGrpSpPr/>
          <p:nvPr/>
        </p:nvGrpSpPr>
        <p:grpSpPr>
          <a:xfrm>
            <a:off x="5788608" y="2580178"/>
            <a:ext cx="617700" cy="871692"/>
            <a:chOff x="5711049" y="2566933"/>
            <a:chExt cx="617700" cy="871692"/>
          </a:xfrm>
        </p:grpSpPr>
        <p:pic>
          <p:nvPicPr>
            <p:cNvPr id="102" name="Google Shape;102;p10"/>
            <p:cNvPicPr preferRelativeResize="0"/>
            <p:nvPr/>
          </p:nvPicPr>
          <p:blipFill>
            <a:blip r:embed="rId18">
              <a:alphaModFix/>
            </a:blip>
            <a:stretch>
              <a:fillRect/>
            </a:stretch>
          </p:blipFill>
          <p:spPr>
            <a:xfrm>
              <a:off x="5711049" y="2566933"/>
              <a:ext cx="617700" cy="548208"/>
            </a:xfrm>
            <a:prstGeom prst="rect">
              <a:avLst/>
            </a:prstGeom>
            <a:noFill/>
            <a:ln>
              <a:noFill/>
            </a:ln>
          </p:spPr>
        </p:pic>
        <p:sp>
          <p:nvSpPr>
            <p:cNvPr id="103" name="Google Shape;103;p10"/>
            <p:cNvSpPr txBox="1"/>
            <p:nvPr/>
          </p:nvSpPr>
          <p:spPr>
            <a:xfrm>
              <a:off x="5722749"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规范</a:t>
              </a:r>
              <a:endParaRPr lang="zh-CN" altLang="en-US" sz="700" dirty="0"/>
            </a:p>
          </p:txBody>
        </p:sp>
      </p:grpSp>
      <p:grpSp>
        <p:nvGrpSpPr>
          <p:cNvPr id="104" name="Google Shape;104;p10"/>
          <p:cNvGrpSpPr/>
          <p:nvPr/>
        </p:nvGrpSpPr>
        <p:grpSpPr>
          <a:xfrm>
            <a:off x="6489265" y="2591730"/>
            <a:ext cx="594300" cy="848588"/>
            <a:chOff x="6376142" y="2590037"/>
            <a:chExt cx="594300" cy="848588"/>
          </a:xfrm>
        </p:grpSpPr>
        <p:pic>
          <p:nvPicPr>
            <p:cNvPr id="105" name="Google Shape;105;p1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422292" y="2590037"/>
              <a:ext cx="502000" cy="502000"/>
            </a:xfrm>
            <a:prstGeom prst="rect">
              <a:avLst/>
            </a:prstGeom>
            <a:noFill/>
            <a:ln>
              <a:noFill/>
            </a:ln>
          </p:spPr>
        </p:pic>
        <p:sp>
          <p:nvSpPr>
            <p:cNvPr id="106" name="Google Shape;106;p10"/>
            <p:cNvSpPr txBox="1"/>
            <p:nvPr/>
          </p:nvSpPr>
          <p:spPr>
            <a:xfrm>
              <a:off x="6376142" y="3072925"/>
              <a:ext cx="5943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容器运行</a:t>
              </a:r>
              <a:endParaRPr lang="zh-CN" altLang="en-US" sz="700" dirty="0"/>
            </a:p>
          </p:txBody>
        </p:sp>
      </p:grpSp>
      <p:grpSp>
        <p:nvGrpSpPr>
          <p:cNvPr id="107" name="Google Shape;107;p10"/>
          <p:cNvGrpSpPr/>
          <p:nvPr/>
        </p:nvGrpSpPr>
        <p:grpSpPr>
          <a:xfrm>
            <a:off x="-37637" y="2517086"/>
            <a:ext cx="718800" cy="911239"/>
            <a:chOff x="1094800" y="2517086"/>
            <a:chExt cx="718800" cy="911239"/>
          </a:xfrm>
        </p:grpSpPr>
        <p:pic>
          <p:nvPicPr>
            <p:cNvPr id="108" name="Google Shape;108;p1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278636" y="2517086"/>
              <a:ext cx="351129" cy="585215"/>
            </a:xfrm>
            <a:prstGeom prst="rect">
              <a:avLst/>
            </a:prstGeom>
            <a:noFill/>
            <a:ln>
              <a:noFill/>
            </a:ln>
          </p:spPr>
        </p:pic>
        <p:sp>
          <p:nvSpPr>
            <p:cNvPr id="109" name="Google Shape;109;p10"/>
            <p:cNvSpPr txBox="1"/>
            <p:nvPr/>
          </p:nvSpPr>
          <p:spPr>
            <a:xfrm>
              <a:off x="1094800" y="3145425"/>
              <a:ext cx="718800" cy="2829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rPr>
                <a:t>容器运行</a:t>
              </a:r>
              <a:endParaRPr lang="zh-CN" altLang="en-US" sz="900" dirty="0"/>
            </a:p>
          </p:txBody>
        </p:sp>
      </p:grpSp>
      <p:grpSp>
        <p:nvGrpSpPr>
          <p:cNvPr id="110" name="Google Shape;110;p10"/>
          <p:cNvGrpSpPr/>
          <p:nvPr/>
        </p:nvGrpSpPr>
        <p:grpSpPr>
          <a:xfrm>
            <a:off x="710807" y="2496282"/>
            <a:ext cx="718859" cy="846243"/>
            <a:chOff x="1912210" y="2496282"/>
            <a:chExt cx="718859" cy="846243"/>
          </a:xfrm>
        </p:grpSpPr>
        <p:pic>
          <p:nvPicPr>
            <p:cNvPr id="111" name="Google Shape;111;p10"/>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1912210" y="2496282"/>
              <a:ext cx="718859" cy="606019"/>
            </a:xfrm>
            <a:prstGeom prst="rect">
              <a:avLst/>
            </a:prstGeom>
            <a:noFill/>
            <a:ln>
              <a:noFill/>
            </a:ln>
          </p:spPr>
        </p:pic>
        <p:sp>
          <p:nvSpPr>
            <p:cNvPr id="112" name="Google Shape;112;p10"/>
            <p:cNvSpPr txBox="1"/>
            <p:nvPr/>
          </p:nvSpPr>
          <p:spPr>
            <a:xfrm>
              <a:off x="1925740" y="3145425"/>
              <a:ext cx="691800" cy="1971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rPr>
                <a:t>日志</a:t>
              </a:r>
              <a:endParaRPr lang="zh-CN" altLang="en-US" sz="900" dirty="0"/>
            </a:p>
          </p:txBody>
        </p:sp>
      </p:grpSp>
      <p:grpSp>
        <p:nvGrpSpPr>
          <p:cNvPr id="113" name="Google Shape;113;p10"/>
          <p:cNvGrpSpPr/>
          <p:nvPr/>
        </p:nvGrpSpPr>
        <p:grpSpPr>
          <a:xfrm>
            <a:off x="4560408" y="1807780"/>
            <a:ext cx="792600" cy="750245"/>
            <a:chOff x="4543642" y="1807780"/>
            <a:chExt cx="792600" cy="750245"/>
          </a:xfrm>
        </p:grpSpPr>
        <p:sp>
          <p:nvSpPr>
            <p:cNvPr id="114" name="Google Shape;114;p10"/>
            <p:cNvSpPr txBox="1"/>
            <p:nvPr/>
          </p:nvSpPr>
          <p:spPr>
            <a:xfrm>
              <a:off x="4543642" y="2192325"/>
              <a:ext cx="792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远程过程调用</a:t>
              </a:r>
              <a:endParaRPr lang="zh-CN" altLang="en-US" sz="700" dirty="0"/>
            </a:p>
          </p:txBody>
        </p:sp>
        <p:pic>
          <p:nvPicPr>
            <p:cNvPr id="115" name="Google Shape;115;p1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42792" y="1807780"/>
              <a:ext cx="594300" cy="247625"/>
            </a:xfrm>
            <a:prstGeom prst="rect">
              <a:avLst/>
            </a:prstGeom>
            <a:noFill/>
            <a:ln>
              <a:noFill/>
            </a:ln>
          </p:spPr>
        </p:pic>
      </p:grpSp>
      <p:grpSp>
        <p:nvGrpSpPr>
          <p:cNvPr id="116" name="Google Shape;116;p10"/>
          <p:cNvGrpSpPr/>
          <p:nvPr/>
        </p:nvGrpSpPr>
        <p:grpSpPr>
          <a:xfrm>
            <a:off x="7166523" y="2590623"/>
            <a:ext cx="594300" cy="850801"/>
            <a:chOff x="7022636" y="2587824"/>
            <a:chExt cx="594300" cy="850801"/>
          </a:xfrm>
        </p:grpSpPr>
        <p:sp>
          <p:nvSpPr>
            <p:cNvPr id="117" name="Google Shape;117;p10"/>
            <p:cNvSpPr txBox="1"/>
            <p:nvPr/>
          </p:nvSpPr>
          <p:spPr>
            <a:xfrm>
              <a:off x="7022636" y="3050614"/>
              <a:ext cx="594300" cy="388011"/>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核心</a:t>
              </a:r>
              <a:r>
                <a:rPr lang="en-US" altLang="zh-CN" sz="700" dirty="0">
                  <a:solidFill>
                    <a:srgbClr val="606060"/>
                  </a:solidFill>
                  <a:highlight>
                    <a:srgbClr val="FFFFFF"/>
                  </a:highlight>
                </a:rPr>
                <a:t>/</a:t>
              </a:r>
              <a:r>
                <a:rPr lang="zh-CN" altLang="en-US" sz="700" dirty="0">
                  <a:solidFill>
                    <a:srgbClr val="606060"/>
                  </a:solidFill>
                  <a:highlight>
                    <a:srgbClr val="FFFFFF"/>
                  </a:highlight>
                </a:rPr>
                <a:t>价值存贮</a:t>
              </a:r>
            </a:p>
          </p:txBody>
        </p:sp>
        <p:pic>
          <p:nvPicPr>
            <p:cNvPr id="118" name="Google Shape;118;p1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066573" y="2587824"/>
              <a:ext cx="506425" cy="506425"/>
            </a:xfrm>
            <a:prstGeom prst="rect">
              <a:avLst/>
            </a:prstGeom>
            <a:noFill/>
            <a:ln>
              <a:noFill/>
            </a:ln>
          </p:spPr>
        </p:pic>
      </p:grpSp>
      <p:grpSp>
        <p:nvGrpSpPr>
          <p:cNvPr id="119" name="Google Shape;119;p10"/>
          <p:cNvGrpSpPr/>
          <p:nvPr/>
        </p:nvGrpSpPr>
        <p:grpSpPr>
          <a:xfrm>
            <a:off x="2268655" y="2570077"/>
            <a:ext cx="718800" cy="809457"/>
            <a:chOff x="3103242" y="2663577"/>
            <a:chExt cx="718800" cy="809457"/>
          </a:xfrm>
        </p:grpSpPr>
        <p:sp>
          <p:nvSpPr>
            <p:cNvPr id="120" name="Google Shape;120;p10"/>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lvl="0" algn="ctr"/>
              <a:r>
                <a:rPr lang="zh-CN" altLang="en-US" sz="900" dirty="0">
                  <a:solidFill>
                    <a:srgbClr val="434343"/>
                  </a:solidFill>
                </a:rPr>
                <a:t>存贮</a:t>
              </a:r>
            </a:p>
          </p:txBody>
        </p:sp>
        <p:pic>
          <p:nvPicPr>
            <p:cNvPr id="121" name="Google Shape;121;p1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122" name="Google Shape;122;p10"/>
          <p:cNvGrpSpPr/>
          <p:nvPr/>
        </p:nvGrpSpPr>
        <p:grpSpPr>
          <a:xfrm>
            <a:off x="7843781" y="2605169"/>
            <a:ext cx="666302" cy="821710"/>
            <a:chOff x="7736329" y="2616915"/>
            <a:chExt cx="666302" cy="821710"/>
          </a:xfrm>
        </p:grpSpPr>
        <p:sp>
          <p:nvSpPr>
            <p:cNvPr id="123" name="Google Shape;123;p10"/>
            <p:cNvSpPr txBox="1"/>
            <p:nvPr/>
          </p:nvSpPr>
          <p:spPr>
            <a:xfrm>
              <a:off x="7767680" y="3072925"/>
              <a:ext cx="603600" cy="3657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无服务器</a:t>
              </a:r>
              <a:endParaRPr lang="zh-CN" altLang="en-US" sz="700" dirty="0"/>
            </a:p>
          </p:txBody>
        </p:sp>
        <p:pic>
          <p:nvPicPr>
            <p:cNvPr id="124" name="Google Shape;124;p1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736329" y="2616915"/>
              <a:ext cx="666302" cy="448244"/>
            </a:xfrm>
            <a:prstGeom prst="rect">
              <a:avLst/>
            </a:prstGeom>
            <a:noFill/>
            <a:ln>
              <a:noFill/>
            </a:ln>
          </p:spPr>
        </p:pic>
      </p:grpSp>
      <p:pic>
        <p:nvPicPr>
          <p:cNvPr id="125" name="Google Shape;125;p10"/>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057927" y="3826190"/>
            <a:ext cx="685800" cy="411480"/>
          </a:xfrm>
          <a:prstGeom prst="rect">
            <a:avLst/>
          </a:prstGeom>
          <a:noFill/>
          <a:ln>
            <a:noFill/>
          </a:ln>
        </p:spPr>
      </p:pic>
      <p:pic>
        <p:nvPicPr>
          <p:cNvPr id="126" name="Google Shape;126;p1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521558" y="3821291"/>
            <a:ext cx="685800" cy="421277"/>
          </a:xfrm>
          <a:prstGeom prst="rect">
            <a:avLst/>
          </a:prstGeom>
          <a:noFill/>
          <a:ln>
            <a:noFill/>
          </a:ln>
        </p:spPr>
      </p:pic>
      <p:pic>
        <p:nvPicPr>
          <p:cNvPr id="127" name="Google Shape;127;p1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434208" y="3793900"/>
            <a:ext cx="777240" cy="476060"/>
          </a:xfrm>
          <a:prstGeom prst="rect">
            <a:avLst/>
          </a:prstGeom>
          <a:noFill/>
          <a:ln>
            <a:noFill/>
          </a:ln>
        </p:spPr>
      </p:pic>
      <p:pic>
        <p:nvPicPr>
          <p:cNvPr id="128" name="Google Shape;128;p1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438298" y="3821291"/>
            <a:ext cx="685800" cy="421277"/>
          </a:xfrm>
          <a:prstGeom prst="rect">
            <a:avLst/>
          </a:prstGeom>
          <a:noFill/>
          <a:ln>
            <a:noFill/>
          </a:ln>
        </p:spPr>
      </p:pic>
      <p:pic>
        <p:nvPicPr>
          <p:cNvPr id="129" name="Google Shape;129;p1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350948" y="3793900"/>
            <a:ext cx="777240" cy="476060"/>
          </a:xfrm>
          <a:prstGeom prst="rect">
            <a:avLst/>
          </a:prstGeom>
          <a:noFill/>
          <a:ln>
            <a:noFill/>
          </a:ln>
        </p:spPr>
      </p:pic>
      <p:pic>
        <p:nvPicPr>
          <p:cNvPr id="130" name="Google Shape;130;p10"/>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355038" y="3777204"/>
            <a:ext cx="685800" cy="509451"/>
          </a:xfrm>
          <a:prstGeom prst="rect">
            <a:avLst/>
          </a:prstGeom>
          <a:noFill/>
          <a:ln>
            <a:noFill/>
          </a:ln>
        </p:spPr>
      </p:pic>
      <p:pic>
        <p:nvPicPr>
          <p:cNvPr id="131" name="Google Shape;131;p1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267688" y="3793900"/>
            <a:ext cx="777240" cy="476060"/>
          </a:xfrm>
          <a:prstGeom prst="rect">
            <a:avLst/>
          </a:prstGeom>
          <a:noFill/>
          <a:ln>
            <a:noFill/>
          </a:ln>
        </p:spPr>
      </p:pic>
      <p:pic>
        <p:nvPicPr>
          <p:cNvPr id="132" name="Google Shape;132;p10"/>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53837" y="3954206"/>
            <a:ext cx="777240" cy="155448"/>
          </a:xfrm>
          <a:prstGeom prst="rect">
            <a:avLst/>
          </a:prstGeom>
          <a:noFill/>
          <a:ln>
            <a:noFill/>
          </a:ln>
        </p:spPr>
      </p:pic>
      <p:pic>
        <p:nvPicPr>
          <p:cNvPr id="133" name="Google Shape;133;p1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970577" y="3769040"/>
            <a:ext cx="457201" cy="525779"/>
          </a:xfrm>
          <a:prstGeom prst="rect">
            <a:avLst/>
          </a:prstGeom>
          <a:noFill/>
          <a:ln>
            <a:noFill/>
          </a:ln>
        </p:spPr>
      </p:pic>
      <p:pic>
        <p:nvPicPr>
          <p:cNvPr id="134" name="Google Shape;134;p1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654628" y="3835639"/>
            <a:ext cx="640080" cy="392582"/>
          </a:xfrm>
          <a:prstGeom prst="rect">
            <a:avLst/>
          </a:prstGeom>
          <a:noFill/>
          <a:ln>
            <a:noFill/>
          </a:ln>
        </p:spPr>
      </p:pic>
      <p:grpSp>
        <p:nvGrpSpPr>
          <p:cNvPr id="135" name="Google Shape;135;p10"/>
          <p:cNvGrpSpPr/>
          <p:nvPr/>
        </p:nvGrpSpPr>
        <p:grpSpPr>
          <a:xfrm>
            <a:off x="8593040" y="2581406"/>
            <a:ext cx="599100" cy="869235"/>
            <a:chOff x="4370625" y="4027390"/>
            <a:chExt cx="599100" cy="869235"/>
          </a:xfrm>
        </p:grpSpPr>
        <p:pic>
          <p:nvPicPr>
            <p:cNvPr id="136" name="Google Shape;136;p10"/>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37" name="Google Shape;137;p10"/>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容器安全</a:t>
              </a:r>
              <a:endParaRPr sz="700" dirty="0">
                <a:solidFill>
                  <a:srgbClr val="606060"/>
                </a:solidFill>
                <a:highlight>
                  <a:srgbClr val="FFFFFF"/>
                </a:highlight>
              </a:endParaRPr>
            </a:p>
          </p:txBody>
        </p:sp>
      </p:grpSp>
      <p:pic>
        <p:nvPicPr>
          <p:cNvPr id="138" name="Google Shape;138;p10"/>
          <p:cNvPicPr preferRelativeResize="0"/>
          <p:nvPr/>
        </p:nvPicPr>
        <p:blipFill rotWithShape="1">
          <a:blip r:embed="rId37" cstate="print">
            <a:alphaModFix/>
            <a:extLst>
              <a:ext uri="{28A0092B-C50C-407E-A947-70E740481C1C}">
                <a14:useLocalDpi xmlns:a14="http://schemas.microsoft.com/office/drawing/2010/main"/>
              </a:ext>
            </a:extLst>
          </a:blip>
          <a:srcRect l="4390" r="4699"/>
          <a:stretch/>
        </p:blipFill>
        <p:spPr>
          <a:xfrm>
            <a:off x="53838" y="4328088"/>
            <a:ext cx="777240" cy="524637"/>
          </a:xfrm>
          <a:prstGeom prst="rect">
            <a:avLst/>
          </a:prstGeom>
          <a:noFill/>
          <a:ln>
            <a:noFill/>
          </a:ln>
        </p:spPr>
      </p:pic>
      <p:pic>
        <p:nvPicPr>
          <p:cNvPr id="139" name="Google Shape;139;p10"/>
          <p:cNvPicPr preferRelativeResize="0"/>
          <p:nvPr/>
        </p:nvPicPr>
        <p:blipFill rotWithShape="1">
          <a:blip r:embed="rId38" cstate="print">
            <a:alphaModFix/>
            <a:extLst>
              <a:ext uri="{28A0092B-C50C-407E-A947-70E740481C1C}">
                <a14:useLocalDpi xmlns:a14="http://schemas.microsoft.com/office/drawing/2010/main"/>
              </a:ext>
            </a:extLst>
          </a:blip>
          <a:srcRect l="9087" r="10344"/>
          <a:stretch/>
        </p:blipFill>
        <p:spPr>
          <a:xfrm>
            <a:off x="1051994" y="4297850"/>
            <a:ext cx="777240" cy="585113"/>
          </a:xfrm>
          <a:prstGeom prst="rect">
            <a:avLst/>
          </a:prstGeom>
          <a:noFill/>
          <a:ln>
            <a:noFill/>
          </a:ln>
        </p:spPr>
      </p:pic>
      <p:pic>
        <p:nvPicPr>
          <p:cNvPr id="140" name="Google Shape;140;p1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269531" y="4352376"/>
            <a:ext cx="777240" cy="476060"/>
          </a:xfrm>
          <a:prstGeom prst="rect">
            <a:avLst/>
          </a:prstGeom>
          <a:noFill/>
          <a:ln>
            <a:noFill/>
          </a:ln>
        </p:spPr>
      </p:pic>
      <p:pic>
        <p:nvPicPr>
          <p:cNvPr id="141" name="Google Shape;141;p1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8267688" y="4352376"/>
            <a:ext cx="777240" cy="476060"/>
          </a:xfrm>
          <a:prstGeom prst="rect">
            <a:avLst/>
          </a:prstGeom>
          <a:noFill/>
          <a:ln>
            <a:noFill/>
          </a:ln>
        </p:spPr>
      </p:pic>
      <p:pic>
        <p:nvPicPr>
          <p:cNvPr id="142" name="Google Shape;142;p1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042775" y="4283625"/>
            <a:ext cx="1005840" cy="613563"/>
          </a:xfrm>
          <a:prstGeom prst="rect">
            <a:avLst/>
          </a:prstGeom>
          <a:noFill/>
          <a:ln>
            <a:noFill/>
          </a:ln>
        </p:spPr>
      </p:pic>
      <p:pic>
        <p:nvPicPr>
          <p:cNvPr id="143" name="Google Shape;143;p1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046462" y="4522398"/>
            <a:ext cx="777240" cy="136017"/>
          </a:xfrm>
          <a:prstGeom prst="rect">
            <a:avLst/>
          </a:prstGeom>
          <a:noFill/>
          <a:ln>
            <a:noFill/>
          </a:ln>
        </p:spPr>
      </p:pic>
      <p:pic>
        <p:nvPicPr>
          <p:cNvPr id="144" name="Google Shape;144;p1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050150" y="4468962"/>
            <a:ext cx="777240" cy="242888"/>
          </a:xfrm>
          <a:prstGeom prst="rect">
            <a:avLst/>
          </a:prstGeom>
          <a:noFill/>
          <a:ln>
            <a:noFill/>
          </a:ln>
        </p:spPr>
      </p:pic>
      <p:pic>
        <p:nvPicPr>
          <p:cNvPr id="145" name="Google Shape;145;p10"/>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5044618" y="4352376"/>
            <a:ext cx="777241" cy="476060"/>
          </a:xfrm>
          <a:prstGeom prst="rect">
            <a:avLst/>
          </a:prstGeom>
          <a:noFill/>
          <a:ln>
            <a:noFill/>
          </a:ln>
        </p:spPr>
      </p:pic>
      <p:pic>
        <p:nvPicPr>
          <p:cNvPr id="146" name="Google Shape;146;p1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048306" y="4512682"/>
            <a:ext cx="777240" cy="155448"/>
          </a:xfrm>
          <a:prstGeom prst="rect">
            <a:avLst/>
          </a:prstGeom>
          <a:noFill/>
          <a:ln>
            <a:noFill/>
          </a:ln>
        </p:spPr>
      </p:pic>
    </p:spTree>
    <p:extLst>
      <p:ext uri="{BB962C8B-B14F-4D97-AF65-F5344CB8AC3E}">
        <p14:creationId xmlns:p14="http://schemas.microsoft.com/office/powerpoint/2010/main" val="404653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t>500+ </a:t>
            </a:r>
            <a:r>
              <a:rPr lang="en-US" altLang="zh-CN" dirty="0">
                <a:solidFill>
                  <a:srgbClr val="000000"/>
                </a:solidFill>
              </a:rPr>
              <a:t>会员，且数量不断增长（白银会员，3）</a:t>
            </a:r>
            <a:endParaRPr dirty="0"/>
          </a:p>
        </p:txBody>
      </p:sp>
      <p:pic>
        <p:nvPicPr>
          <p:cNvPr id="869" name="Google Shape;869;p2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288" y="1371498"/>
            <a:ext cx="471325" cy="289111"/>
          </a:xfrm>
          <a:prstGeom prst="rect">
            <a:avLst/>
          </a:prstGeom>
          <a:noFill/>
          <a:ln>
            <a:noFill/>
          </a:ln>
        </p:spPr>
      </p:pic>
      <p:pic>
        <p:nvPicPr>
          <p:cNvPr id="870" name="Google Shape;870;p28"/>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6548738" y="3385828"/>
            <a:ext cx="704700" cy="375300"/>
          </a:xfrm>
          <a:prstGeom prst="rect">
            <a:avLst/>
          </a:prstGeom>
          <a:noFill/>
          <a:ln>
            <a:noFill/>
          </a:ln>
        </p:spPr>
      </p:pic>
      <p:pic>
        <p:nvPicPr>
          <p:cNvPr id="871" name="Google Shape;871;p28"/>
          <p:cNvPicPr preferRelativeResize="0"/>
          <p:nvPr/>
        </p:nvPicPr>
        <p:blipFill rotWithShape="1">
          <a:blip r:embed="rId5" cstate="print">
            <a:alphaModFix/>
            <a:extLst>
              <a:ext uri="{28A0092B-C50C-407E-A947-70E740481C1C}">
                <a14:useLocalDpi xmlns:a14="http://schemas.microsoft.com/office/drawing/2010/main"/>
              </a:ext>
            </a:extLst>
          </a:blip>
          <a:srcRect t="28571" b="24834"/>
          <a:stretch/>
        </p:blipFill>
        <p:spPr>
          <a:xfrm>
            <a:off x="4442392" y="3075458"/>
            <a:ext cx="776400" cy="221700"/>
          </a:xfrm>
          <a:prstGeom prst="rect">
            <a:avLst/>
          </a:prstGeom>
          <a:noFill/>
          <a:ln>
            <a:noFill/>
          </a:ln>
        </p:spPr>
      </p:pic>
      <p:pic>
        <p:nvPicPr>
          <p:cNvPr id="872" name="Google Shape;872;p2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017051" y="1415254"/>
            <a:ext cx="635700" cy="201600"/>
          </a:xfrm>
          <a:prstGeom prst="rect">
            <a:avLst/>
          </a:prstGeom>
          <a:noFill/>
          <a:ln>
            <a:noFill/>
          </a:ln>
        </p:spPr>
      </p:pic>
      <p:pic>
        <p:nvPicPr>
          <p:cNvPr id="873" name="Google Shape;873;p2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869869" y="3740564"/>
            <a:ext cx="594175" cy="364427"/>
          </a:xfrm>
          <a:prstGeom prst="rect">
            <a:avLst/>
          </a:prstGeom>
          <a:noFill/>
          <a:ln>
            <a:noFill/>
          </a:ln>
        </p:spPr>
      </p:pic>
      <p:pic>
        <p:nvPicPr>
          <p:cNvPr id="874" name="Google Shape;874;p2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63792" y="4523841"/>
            <a:ext cx="471300" cy="205066"/>
          </a:xfrm>
          <a:prstGeom prst="rect">
            <a:avLst/>
          </a:prstGeom>
          <a:noFill/>
          <a:ln>
            <a:noFill/>
          </a:ln>
        </p:spPr>
      </p:pic>
      <p:pic>
        <p:nvPicPr>
          <p:cNvPr id="875" name="Google Shape;875;p28" descr="logo-turbonomic.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323956" y="3844637"/>
            <a:ext cx="504000" cy="156280"/>
          </a:xfrm>
          <a:prstGeom prst="rect">
            <a:avLst/>
          </a:prstGeom>
          <a:noFill/>
          <a:ln>
            <a:noFill/>
          </a:ln>
        </p:spPr>
      </p:pic>
      <p:pic>
        <p:nvPicPr>
          <p:cNvPr id="876" name="Google Shape;876;p2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35462" y="4470990"/>
            <a:ext cx="414900" cy="310766"/>
          </a:xfrm>
          <a:prstGeom prst="rect">
            <a:avLst/>
          </a:prstGeom>
          <a:noFill/>
          <a:ln>
            <a:noFill/>
          </a:ln>
        </p:spPr>
      </p:pic>
      <p:pic>
        <p:nvPicPr>
          <p:cNvPr id="877" name="Google Shape;877;p2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2048" y="3097156"/>
            <a:ext cx="594300" cy="178303"/>
          </a:xfrm>
          <a:prstGeom prst="rect">
            <a:avLst/>
          </a:prstGeom>
          <a:noFill/>
          <a:ln>
            <a:noFill/>
          </a:ln>
        </p:spPr>
      </p:pic>
      <p:pic>
        <p:nvPicPr>
          <p:cNvPr id="878" name="Google Shape;878;p2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144025" y="4555531"/>
            <a:ext cx="548625" cy="141685"/>
          </a:xfrm>
          <a:prstGeom prst="rect">
            <a:avLst/>
          </a:prstGeom>
          <a:noFill/>
          <a:ln>
            <a:noFill/>
          </a:ln>
        </p:spPr>
      </p:pic>
      <p:pic>
        <p:nvPicPr>
          <p:cNvPr id="879" name="Google Shape;879;p2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18863" y="3018997"/>
            <a:ext cx="471300" cy="334621"/>
          </a:xfrm>
          <a:prstGeom prst="rect">
            <a:avLst/>
          </a:prstGeom>
          <a:noFill/>
          <a:ln>
            <a:noFill/>
          </a:ln>
        </p:spPr>
      </p:pic>
      <p:pic>
        <p:nvPicPr>
          <p:cNvPr id="880" name="Google Shape;880;p28"/>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939586" y="1835809"/>
            <a:ext cx="504000" cy="190642"/>
          </a:xfrm>
          <a:prstGeom prst="rect">
            <a:avLst/>
          </a:prstGeom>
          <a:noFill/>
          <a:ln>
            <a:noFill/>
          </a:ln>
        </p:spPr>
      </p:pic>
      <p:pic>
        <p:nvPicPr>
          <p:cNvPr id="881" name="Google Shape;881;p2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440880" y="4123777"/>
            <a:ext cx="414900" cy="304956"/>
          </a:xfrm>
          <a:prstGeom prst="rect">
            <a:avLst/>
          </a:prstGeom>
          <a:noFill/>
          <a:ln>
            <a:noFill/>
          </a:ln>
        </p:spPr>
      </p:pic>
      <p:pic>
        <p:nvPicPr>
          <p:cNvPr id="882" name="Google Shape;882;p2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203248" y="1053162"/>
            <a:ext cx="471300" cy="172800"/>
          </a:xfrm>
          <a:prstGeom prst="rect">
            <a:avLst/>
          </a:prstGeom>
          <a:noFill/>
          <a:ln>
            <a:noFill/>
          </a:ln>
        </p:spPr>
      </p:pic>
      <p:pic>
        <p:nvPicPr>
          <p:cNvPr id="883" name="Google Shape;883;p2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605531" y="4490111"/>
            <a:ext cx="355150" cy="272525"/>
          </a:xfrm>
          <a:prstGeom prst="rect">
            <a:avLst/>
          </a:prstGeom>
          <a:noFill/>
          <a:ln>
            <a:noFill/>
          </a:ln>
        </p:spPr>
      </p:pic>
      <p:pic>
        <p:nvPicPr>
          <p:cNvPr id="884" name="Google Shape;884;p28"/>
          <p:cNvPicPr preferRelativeResize="0"/>
          <p:nvPr/>
        </p:nvPicPr>
        <p:blipFill rotWithShape="1">
          <a:blip r:embed="rId18" cstate="print">
            <a:alphaModFix/>
            <a:extLst>
              <a:ext uri="{28A0092B-C50C-407E-A947-70E740481C1C}">
                <a14:useLocalDpi xmlns:a14="http://schemas.microsoft.com/office/drawing/2010/main"/>
              </a:ext>
            </a:extLst>
          </a:blip>
          <a:srcRect l="3777" r="4529" b="12587"/>
          <a:stretch/>
        </p:blipFill>
        <p:spPr>
          <a:xfrm>
            <a:off x="2676694" y="2239982"/>
            <a:ext cx="776300" cy="199842"/>
          </a:xfrm>
          <a:prstGeom prst="rect">
            <a:avLst/>
          </a:prstGeom>
          <a:noFill/>
          <a:ln>
            <a:noFill/>
          </a:ln>
        </p:spPr>
      </p:pic>
      <p:pic>
        <p:nvPicPr>
          <p:cNvPr id="885" name="Google Shape;885;p28"/>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963679" y="4206555"/>
            <a:ext cx="553199" cy="139400"/>
          </a:xfrm>
          <a:prstGeom prst="rect">
            <a:avLst/>
          </a:prstGeom>
          <a:noFill/>
          <a:ln>
            <a:noFill/>
          </a:ln>
        </p:spPr>
      </p:pic>
      <p:pic>
        <p:nvPicPr>
          <p:cNvPr id="886" name="Google Shape;886;p2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848506" y="2194493"/>
            <a:ext cx="414900" cy="290821"/>
          </a:xfrm>
          <a:prstGeom prst="rect">
            <a:avLst/>
          </a:prstGeom>
          <a:noFill/>
          <a:ln>
            <a:noFill/>
          </a:ln>
        </p:spPr>
      </p:pic>
      <p:pic>
        <p:nvPicPr>
          <p:cNvPr id="887" name="Google Shape;887;p28"/>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47784" y="2170257"/>
            <a:ext cx="316025" cy="339294"/>
          </a:xfrm>
          <a:prstGeom prst="rect">
            <a:avLst/>
          </a:prstGeom>
          <a:noFill/>
          <a:ln>
            <a:noFill/>
          </a:ln>
        </p:spPr>
      </p:pic>
      <p:pic>
        <p:nvPicPr>
          <p:cNvPr id="888" name="Google Shape;888;p2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609167" y="1852076"/>
            <a:ext cx="675001" cy="158108"/>
          </a:xfrm>
          <a:prstGeom prst="rect">
            <a:avLst/>
          </a:prstGeom>
          <a:noFill/>
          <a:ln>
            <a:noFill/>
          </a:ln>
        </p:spPr>
      </p:pic>
      <p:pic>
        <p:nvPicPr>
          <p:cNvPr id="889" name="Google Shape;889;p2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265260" y="964507"/>
            <a:ext cx="471300" cy="350110"/>
          </a:xfrm>
          <a:prstGeom prst="rect">
            <a:avLst/>
          </a:prstGeom>
          <a:noFill/>
          <a:ln>
            <a:noFill/>
          </a:ln>
        </p:spPr>
      </p:pic>
      <p:pic>
        <p:nvPicPr>
          <p:cNvPr id="890" name="Google Shape;890;p2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114325" y="3867180"/>
            <a:ext cx="663900" cy="111194"/>
          </a:xfrm>
          <a:prstGeom prst="rect">
            <a:avLst/>
          </a:prstGeom>
          <a:noFill/>
          <a:ln>
            <a:noFill/>
          </a:ln>
        </p:spPr>
      </p:pic>
      <p:pic>
        <p:nvPicPr>
          <p:cNvPr id="891" name="Google Shape;891;p28"/>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053588" y="1425419"/>
            <a:ext cx="513599" cy="181269"/>
          </a:xfrm>
          <a:prstGeom prst="rect">
            <a:avLst/>
          </a:prstGeom>
          <a:noFill/>
          <a:ln>
            <a:noFill/>
          </a:ln>
        </p:spPr>
      </p:pic>
      <p:pic>
        <p:nvPicPr>
          <p:cNvPr id="892" name="Google Shape;892;p28"/>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910383" y="4484260"/>
            <a:ext cx="355200" cy="284227"/>
          </a:xfrm>
          <a:prstGeom prst="rect">
            <a:avLst/>
          </a:prstGeom>
          <a:noFill/>
          <a:ln>
            <a:noFill/>
          </a:ln>
        </p:spPr>
      </p:pic>
      <p:pic>
        <p:nvPicPr>
          <p:cNvPr id="893" name="Google Shape;893;p2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4450066" y="1437765"/>
            <a:ext cx="471300" cy="156576"/>
          </a:xfrm>
          <a:prstGeom prst="rect">
            <a:avLst/>
          </a:prstGeom>
          <a:noFill/>
          <a:ln>
            <a:noFill/>
          </a:ln>
        </p:spPr>
      </p:pic>
      <p:pic>
        <p:nvPicPr>
          <p:cNvPr id="894" name="Google Shape;894;p28"/>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607870" y="4200227"/>
            <a:ext cx="635700" cy="152056"/>
          </a:xfrm>
          <a:prstGeom prst="rect">
            <a:avLst/>
          </a:prstGeom>
          <a:noFill/>
          <a:ln>
            <a:noFill/>
          </a:ln>
        </p:spPr>
      </p:pic>
      <p:pic>
        <p:nvPicPr>
          <p:cNvPr id="895" name="Google Shape;895;p28"/>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5795761" y="4513881"/>
            <a:ext cx="553200" cy="224985"/>
          </a:xfrm>
          <a:prstGeom prst="rect">
            <a:avLst/>
          </a:prstGeom>
          <a:noFill/>
          <a:ln>
            <a:noFill/>
          </a:ln>
        </p:spPr>
      </p:pic>
      <p:pic>
        <p:nvPicPr>
          <p:cNvPr id="896" name="Google Shape;896;p28"/>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3541545" y="1435578"/>
            <a:ext cx="776300" cy="160950"/>
          </a:xfrm>
          <a:prstGeom prst="rect">
            <a:avLst/>
          </a:prstGeom>
          <a:noFill/>
          <a:ln>
            <a:noFill/>
          </a:ln>
        </p:spPr>
      </p:pic>
      <p:pic>
        <p:nvPicPr>
          <p:cNvPr id="897" name="Google Shape;897;p2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9475" y="2673511"/>
            <a:ext cx="675000" cy="132572"/>
          </a:xfrm>
          <a:prstGeom prst="rect">
            <a:avLst/>
          </a:prstGeom>
          <a:noFill/>
          <a:ln>
            <a:noFill/>
          </a:ln>
        </p:spPr>
      </p:pic>
      <p:pic>
        <p:nvPicPr>
          <p:cNvPr id="898" name="Google Shape;898;p2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952083" y="4175436"/>
            <a:ext cx="414900" cy="201638"/>
          </a:xfrm>
          <a:prstGeom prst="rect">
            <a:avLst/>
          </a:prstGeom>
          <a:noFill/>
          <a:ln>
            <a:noFill/>
          </a:ln>
        </p:spPr>
      </p:pic>
      <p:pic>
        <p:nvPicPr>
          <p:cNvPr id="899" name="Google Shape;899;p28"/>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588104" y="2171551"/>
            <a:ext cx="414900" cy="336705"/>
          </a:xfrm>
          <a:prstGeom prst="rect">
            <a:avLst/>
          </a:prstGeom>
          <a:noFill/>
          <a:ln>
            <a:noFill/>
          </a:ln>
        </p:spPr>
      </p:pic>
      <p:pic>
        <p:nvPicPr>
          <p:cNvPr id="900" name="Google Shape;900;p2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910438" y="2574840"/>
            <a:ext cx="316025" cy="329915"/>
          </a:xfrm>
          <a:prstGeom prst="rect">
            <a:avLst/>
          </a:prstGeom>
          <a:noFill/>
          <a:ln>
            <a:noFill/>
          </a:ln>
        </p:spPr>
      </p:pic>
      <p:pic>
        <p:nvPicPr>
          <p:cNvPr id="901" name="Google Shape;901;p28"/>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478270" y="3039583"/>
            <a:ext cx="414900" cy="293449"/>
          </a:xfrm>
          <a:prstGeom prst="rect">
            <a:avLst/>
          </a:prstGeom>
          <a:noFill/>
          <a:ln>
            <a:noFill/>
          </a:ln>
        </p:spPr>
      </p:pic>
      <p:pic>
        <p:nvPicPr>
          <p:cNvPr id="902" name="Google Shape;902;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274806" y="1810905"/>
            <a:ext cx="471300" cy="240449"/>
          </a:xfrm>
          <a:prstGeom prst="rect">
            <a:avLst/>
          </a:prstGeom>
          <a:noFill/>
          <a:ln>
            <a:noFill/>
          </a:ln>
        </p:spPr>
      </p:pic>
      <p:pic>
        <p:nvPicPr>
          <p:cNvPr id="903" name="Google Shape;903;p2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4900725" y="3497917"/>
            <a:ext cx="553200" cy="151123"/>
          </a:xfrm>
          <a:prstGeom prst="rect">
            <a:avLst/>
          </a:prstGeom>
          <a:noFill/>
          <a:ln>
            <a:noFill/>
          </a:ln>
        </p:spPr>
      </p:pic>
      <p:pic>
        <p:nvPicPr>
          <p:cNvPr id="904" name="Google Shape;904;p28"/>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081278" y="3020930"/>
            <a:ext cx="471300" cy="330756"/>
          </a:xfrm>
          <a:prstGeom prst="rect">
            <a:avLst/>
          </a:prstGeom>
          <a:noFill/>
          <a:ln>
            <a:noFill/>
          </a:ln>
        </p:spPr>
      </p:pic>
      <p:pic>
        <p:nvPicPr>
          <p:cNvPr id="905" name="Google Shape;905;p2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463286" y="4185889"/>
            <a:ext cx="826425" cy="180732"/>
          </a:xfrm>
          <a:prstGeom prst="rect">
            <a:avLst/>
          </a:prstGeom>
          <a:noFill/>
          <a:ln>
            <a:noFill/>
          </a:ln>
        </p:spPr>
      </p:pic>
      <p:pic>
        <p:nvPicPr>
          <p:cNvPr id="906" name="Google Shape;906;p2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613182" y="4188406"/>
            <a:ext cx="636000" cy="175699"/>
          </a:xfrm>
          <a:prstGeom prst="rect">
            <a:avLst/>
          </a:prstGeom>
          <a:noFill/>
          <a:ln>
            <a:noFill/>
          </a:ln>
        </p:spPr>
      </p:pic>
      <p:pic>
        <p:nvPicPr>
          <p:cNvPr id="907" name="Google Shape;907;p28"/>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669381" y="3446807"/>
            <a:ext cx="663900" cy="253343"/>
          </a:xfrm>
          <a:prstGeom prst="rect">
            <a:avLst/>
          </a:prstGeom>
          <a:noFill/>
          <a:ln>
            <a:noFill/>
          </a:ln>
        </p:spPr>
      </p:pic>
      <p:pic>
        <p:nvPicPr>
          <p:cNvPr id="908" name="Google Shape;908;p28"/>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5323930" y="2596396"/>
            <a:ext cx="414900" cy="286803"/>
          </a:xfrm>
          <a:prstGeom prst="rect">
            <a:avLst/>
          </a:prstGeom>
          <a:noFill/>
          <a:ln>
            <a:noFill/>
          </a:ln>
        </p:spPr>
      </p:pic>
      <p:pic>
        <p:nvPicPr>
          <p:cNvPr id="909" name="Google Shape;909;p2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345485" y="4198179"/>
            <a:ext cx="743625" cy="156152"/>
          </a:xfrm>
          <a:prstGeom prst="rect">
            <a:avLst/>
          </a:prstGeom>
          <a:noFill/>
          <a:ln>
            <a:noFill/>
          </a:ln>
        </p:spPr>
      </p:pic>
      <p:pic>
        <p:nvPicPr>
          <p:cNvPr id="910" name="Google Shape;910;p28"/>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797446" y="2160973"/>
            <a:ext cx="414900" cy="357860"/>
          </a:xfrm>
          <a:prstGeom prst="rect">
            <a:avLst/>
          </a:prstGeom>
          <a:noFill/>
          <a:ln>
            <a:noFill/>
          </a:ln>
        </p:spPr>
      </p:pic>
      <p:pic>
        <p:nvPicPr>
          <p:cNvPr id="911" name="Google Shape;911;p28"/>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5699408" y="1312094"/>
            <a:ext cx="355200" cy="407918"/>
          </a:xfrm>
          <a:prstGeom prst="rect">
            <a:avLst/>
          </a:prstGeom>
          <a:noFill/>
          <a:ln>
            <a:noFill/>
          </a:ln>
        </p:spPr>
      </p:pic>
      <p:pic>
        <p:nvPicPr>
          <p:cNvPr id="912" name="Google Shape;912;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995306" y="3482870"/>
            <a:ext cx="355200" cy="181218"/>
          </a:xfrm>
          <a:prstGeom prst="rect">
            <a:avLst/>
          </a:prstGeom>
          <a:noFill/>
          <a:ln>
            <a:noFill/>
          </a:ln>
        </p:spPr>
      </p:pic>
      <p:pic>
        <p:nvPicPr>
          <p:cNvPr id="913" name="Google Shape;913;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77507" y="2650935"/>
            <a:ext cx="675000" cy="177724"/>
          </a:xfrm>
          <a:prstGeom prst="rect">
            <a:avLst/>
          </a:prstGeom>
          <a:noFill/>
          <a:ln>
            <a:noFill/>
          </a:ln>
        </p:spPr>
      </p:pic>
      <p:pic>
        <p:nvPicPr>
          <p:cNvPr id="914" name="Google Shape;914;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1105" y="3495842"/>
            <a:ext cx="675000" cy="155273"/>
          </a:xfrm>
          <a:prstGeom prst="rect">
            <a:avLst/>
          </a:prstGeom>
          <a:noFill/>
          <a:ln>
            <a:noFill/>
          </a:ln>
        </p:spPr>
      </p:pic>
      <p:pic>
        <p:nvPicPr>
          <p:cNvPr id="915" name="Google Shape;915;p2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330119" y="3418619"/>
            <a:ext cx="355150" cy="309718"/>
          </a:xfrm>
          <a:prstGeom prst="rect">
            <a:avLst/>
          </a:prstGeom>
          <a:noFill/>
          <a:ln>
            <a:noFill/>
          </a:ln>
        </p:spPr>
      </p:pic>
      <p:pic>
        <p:nvPicPr>
          <p:cNvPr id="916" name="Google Shape;916;p2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386014" y="4215859"/>
            <a:ext cx="635750" cy="120793"/>
          </a:xfrm>
          <a:prstGeom prst="rect">
            <a:avLst/>
          </a:prstGeom>
          <a:noFill/>
          <a:ln>
            <a:noFill/>
          </a:ln>
        </p:spPr>
      </p:pic>
      <p:pic>
        <p:nvPicPr>
          <p:cNvPr id="917" name="Google Shape;917;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398071" y="2674096"/>
            <a:ext cx="635700" cy="131402"/>
          </a:xfrm>
          <a:prstGeom prst="rect">
            <a:avLst/>
          </a:prstGeom>
          <a:noFill/>
          <a:ln>
            <a:noFill/>
          </a:ln>
        </p:spPr>
      </p:pic>
      <p:pic>
        <p:nvPicPr>
          <p:cNvPr id="918" name="Google Shape;918;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967231" y="3851760"/>
            <a:ext cx="636000" cy="142035"/>
          </a:xfrm>
          <a:prstGeom prst="rect">
            <a:avLst/>
          </a:prstGeom>
          <a:noFill/>
          <a:ln>
            <a:noFill/>
          </a:ln>
        </p:spPr>
      </p:pic>
      <p:pic>
        <p:nvPicPr>
          <p:cNvPr id="919" name="Google Shape;919;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54455" y="3104786"/>
            <a:ext cx="776300" cy="163044"/>
          </a:xfrm>
          <a:prstGeom prst="rect">
            <a:avLst/>
          </a:prstGeom>
          <a:noFill/>
          <a:ln>
            <a:noFill/>
          </a:ln>
        </p:spPr>
      </p:pic>
      <p:pic>
        <p:nvPicPr>
          <p:cNvPr id="920" name="Google Shape;920;p2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8397042" y="2242425"/>
            <a:ext cx="635700" cy="194957"/>
          </a:xfrm>
          <a:prstGeom prst="rect">
            <a:avLst/>
          </a:prstGeom>
          <a:noFill/>
          <a:ln>
            <a:noFill/>
          </a:ln>
        </p:spPr>
      </p:pic>
      <p:pic>
        <p:nvPicPr>
          <p:cNvPr id="921" name="Google Shape;921;p28"/>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054124" y="1373603"/>
            <a:ext cx="355200" cy="284902"/>
          </a:xfrm>
          <a:prstGeom prst="rect">
            <a:avLst/>
          </a:prstGeom>
          <a:noFill/>
          <a:ln>
            <a:noFill/>
          </a:ln>
        </p:spPr>
      </p:pic>
      <p:pic>
        <p:nvPicPr>
          <p:cNvPr id="922" name="Google Shape;922;p2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2077098" y="2212902"/>
            <a:ext cx="414900" cy="254004"/>
          </a:xfrm>
          <a:prstGeom prst="rect">
            <a:avLst/>
          </a:prstGeom>
          <a:noFill/>
          <a:ln>
            <a:noFill/>
          </a:ln>
        </p:spPr>
      </p:pic>
      <p:pic>
        <p:nvPicPr>
          <p:cNvPr id="923" name="Google Shape;923;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462591" y="2640196"/>
            <a:ext cx="635700" cy="199202"/>
          </a:xfrm>
          <a:prstGeom prst="rect">
            <a:avLst/>
          </a:prstGeom>
          <a:noFill/>
          <a:ln>
            <a:noFill/>
          </a:ln>
        </p:spPr>
      </p:pic>
      <p:pic>
        <p:nvPicPr>
          <p:cNvPr id="924" name="Google Shape;924;p28"/>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055114" y="3070440"/>
            <a:ext cx="675000" cy="231736"/>
          </a:xfrm>
          <a:prstGeom prst="rect">
            <a:avLst/>
          </a:prstGeom>
          <a:noFill/>
          <a:ln>
            <a:noFill/>
          </a:ln>
        </p:spPr>
      </p:pic>
      <p:pic>
        <p:nvPicPr>
          <p:cNvPr id="925" name="Google Shape;925;p28"/>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948849" y="2220395"/>
            <a:ext cx="663900" cy="239017"/>
          </a:xfrm>
          <a:prstGeom prst="rect">
            <a:avLst/>
          </a:prstGeom>
          <a:noFill/>
          <a:ln>
            <a:noFill/>
          </a:ln>
        </p:spPr>
      </p:pic>
      <p:pic>
        <p:nvPicPr>
          <p:cNvPr id="926" name="Google Shape;926;p2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220805" y="1860138"/>
            <a:ext cx="553200" cy="141983"/>
          </a:xfrm>
          <a:prstGeom prst="rect">
            <a:avLst/>
          </a:prstGeom>
          <a:noFill/>
          <a:ln>
            <a:noFill/>
          </a:ln>
        </p:spPr>
      </p:pic>
      <p:pic>
        <p:nvPicPr>
          <p:cNvPr id="927" name="Google Shape;927;p28"/>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460756" y="1400962"/>
            <a:ext cx="585300" cy="230183"/>
          </a:xfrm>
          <a:prstGeom prst="rect">
            <a:avLst/>
          </a:prstGeom>
          <a:noFill/>
          <a:ln>
            <a:noFill/>
          </a:ln>
        </p:spPr>
      </p:pic>
      <p:pic>
        <p:nvPicPr>
          <p:cNvPr id="928" name="Google Shape;928;p28"/>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7468894" y="3387645"/>
            <a:ext cx="277000" cy="371666"/>
          </a:xfrm>
          <a:prstGeom prst="rect">
            <a:avLst/>
          </a:prstGeom>
          <a:noFill/>
          <a:ln>
            <a:noFill/>
          </a:ln>
        </p:spPr>
      </p:pic>
      <p:pic>
        <p:nvPicPr>
          <p:cNvPr id="929" name="Google Shape;929;p2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016963" y="3837577"/>
            <a:ext cx="663900" cy="170401"/>
          </a:xfrm>
          <a:prstGeom prst="rect">
            <a:avLst/>
          </a:prstGeom>
          <a:noFill/>
          <a:ln>
            <a:noFill/>
          </a:ln>
        </p:spPr>
      </p:pic>
      <p:pic>
        <p:nvPicPr>
          <p:cNvPr id="930" name="Google Shape;930;p28"/>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452072" y="4459225"/>
            <a:ext cx="355200" cy="334298"/>
          </a:xfrm>
          <a:prstGeom prst="rect">
            <a:avLst/>
          </a:prstGeom>
          <a:noFill/>
          <a:ln>
            <a:noFill/>
          </a:ln>
        </p:spPr>
      </p:pic>
      <p:pic>
        <p:nvPicPr>
          <p:cNvPr id="931" name="Google Shape;931;p28"/>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181694" y="3865748"/>
            <a:ext cx="743625" cy="114059"/>
          </a:xfrm>
          <a:prstGeom prst="rect">
            <a:avLst/>
          </a:prstGeom>
          <a:noFill/>
          <a:ln>
            <a:noFill/>
          </a:ln>
        </p:spPr>
      </p:pic>
      <p:pic>
        <p:nvPicPr>
          <p:cNvPr id="932" name="Google Shape;932;p28"/>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866720" y="4510895"/>
            <a:ext cx="635700" cy="230957"/>
          </a:xfrm>
          <a:prstGeom prst="rect">
            <a:avLst/>
          </a:prstGeom>
          <a:noFill/>
          <a:ln>
            <a:noFill/>
          </a:ln>
        </p:spPr>
      </p:pic>
      <p:pic>
        <p:nvPicPr>
          <p:cNvPr id="933" name="Google Shape;933;p28"/>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461529" y="2984728"/>
            <a:ext cx="594300" cy="403160"/>
          </a:xfrm>
          <a:prstGeom prst="rect">
            <a:avLst/>
          </a:prstGeom>
          <a:noFill/>
          <a:ln>
            <a:noFill/>
          </a:ln>
        </p:spPr>
      </p:pic>
      <p:pic>
        <p:nvPicPr>
          <p:cNvPr id="934" name="Google Shape;934;p28"/>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740685" y="3056170"/>
            <a:ext cx="513600" cy="260275"/>
          </a:xfrm>
          <a:prstGeom prst="rect">
            <a:avLst/>
          </a:prstGeom>
          <a:noFill/>
          <a:ln>
            <a:noFill/>
          </a:ln>
        </p:spPr>
      </p:pic>
      <p:pic>
        <p:nvPicPr>
          <p:cNvPr id="935" name="Google Shape;935;p28"/>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178277" y="1425587"/>
            <a:ext cx="743625" cy="180933"/>
          </a:xfrm>
          <a:prstGeom prst="rect">
            <a:avLst/>
          </a:prstGeom>
          <a:noFill/>
          <a:ln>
            <a:noFill/>
          </a:ln>
        </p:spPr>
      </p:pic>
      <p:pic>
        <p:nvPicPr>
          <p:cNvPr id="936" name="Google Shape;936;p28"/>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762454" y="1012552"/>
            <a:ext cx="414900" cy="254021"/>
          </a:xfrm>
          <a:prstGeom prst="rect">
            <a:avLst/>
          </a:prstGeom>
          <a:noFill/>
          <a:ln>
            <a:noFill/>
          </a:ln>
        </p:spPr>
      </p:pic>
      <p:pic>
        <p:nvPicPr>
          <p:cNvPr id="937" name="Google Shape;937;p2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560600" y="1852752"/>
            <a:ext cx="548625" cy="156756"/>
          </a:xfrm>
          <a:prstGeom prst="rect">
            <a:avLst/>
          </a:prstGeom>
          <a:noFill/>
          <a:ln>
            <a:noFill/>
          </a:ln>
        </p:spPr>
      </p:pic>
      <p:pic>
        <p:nvPicPr>
          <p:cNvPr id="938" name="Google Shape;938;p28"/>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87383" y="2198809"/>
            <a:ext cx="316025" cy="282189"/>
          </a:xfrm>
          <a:prstGeom prst="rect">
            <a:avLst/>
          </a:prstGeom>
          <a:noFill/>
          <a:ln>
            <a:noFill/>
          </a:ln>
        </p:spPr>
      </p:pic>
      <p:pic>
        <p:nvPicPr>
          <p:cNvPr id="939" name="Google Shape;939;p2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7205379" y="2603317"/>
            <a:ext cx="414900" cy="272961"/>
          </a:xfrm>
          <a:prstGeom prst="rect">
            <a:avLst/>
          </a:prstGeom>
          <a:noFill/>
          <a:ln>
            <a:noFill/>
          </a:ln>
        </p:spPr>
      </p:pic>
      <p:pic>
        <p:nvPicPr>
          <p:cNvPr id="940" name="Google Shape;940;p2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368693" y="4518316"/>
            <a:ext cx="704700" cy="216114"/>
          </a:xfrm>
          <a:prstGeom prst="rect">
            <a:avLst/>
          </a:prstGeom>
          <a:noFill/>
          <a:ln>
            <a:noFill/>
          </a:ln>
        </p:spPr>
      </p:pic>
      <p:pic>
        <p:nvPicPr>
          <p:cNvPr id="941" name="Google Shape;941;p28"/>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527088" y="2254057"/>
            <a:ext cx="636000" cy="171693"/>
          </a:xfrm>
          <a:prstGeom prst="rect">
            <a:avLst/>
          </a:prstGeom>
          <a:noFill/>
          <a:ln>
            <a:noFill/>
          </a:ln>
        </p:spPr>
      </p:pic>
      <p:pic>
        <p:nvPicPr>
          <p:cNvPr id="942" name="Google Shape;942;p28"/>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269899" y="2646519"/>
            <a:ext cx="636000" cy="186558"/>
          </a:xfrm>
          <a:prstGeom prst="rect">
            <a:avLst/>
          </a:prstGeom>
          <a:noFill/>
          <a:ln>
            <a:noFill/>
          </a:ln>
        </p:spPr>
      </p:pic>
      <p:pic>
        <p:nvPicPr>
          <p:cNvPr id="943" name="Google Shape;943;p28"/>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565962" y="3466482"/>
            <a:ext cx="548700" cy="213993"/>
          </a:xfrm>
          <a:prstGeom prst="rect">
            <a:avLst/>
          </a:prstGeom>
          <a:noFill/>
          <a:ln>
            <a:noFill/>
          </a:ln>
        </p:spPr>
      </p:pic>
      <p:pic>
        <p:nvPicPr>
          <p:cNvPr id="944" name="Google Shape;944;p28"/>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8824466" y="1010617"/>
            <a:ext cx="316050" cy="257889"/>
          </a:xfrm>
          <a:prstGeom prst="rect">
            <a:avLst/>
          </a:prstGeom>
          <a:noFill/>
          <a:ln>
            <a:noFill/>
          </a:ln>
        </p:spPr>
      </p:pic>
      <p:pic>
        <p:nvPicPr>
          <p:cNvPr id="945" name="Google Shape;945;p28"/>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8730007" y="3424671"/>
            <a:ext cx="355150" cy="297616"/>
          </a:xfrm>
          <a:prstGeom prst="rect">
            <a:avLst/>
          </a:prstGeom>
          <a:noFill/>
          <a:ln>
            <a:noFill/>
          </a:ln>
        </p:spPr>
      </p:pic>
      <p:pic>
        <p:nvPicPr>
          <p:cNvPr id="946" name="Google Shape;946;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924114" y="2656871"/>
            <a:ext cx="585300" cy="165854"/>
          </a:xfrm>
          <a:prstGeom prst="rect">
            <a:avLst/>
          </a:prstGeom>
          <a:noFill/>
          <a:ln>
            <a:noFill/>
          </a:ln>
        </p:spPr>
      </p:pic>
      <p:pic>
        <p:nvPicPr>
          <p:cNvPr id="947" name="Google Shape;947;p28"/>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008137" y="1844200"/>
            <a:ext cx="636000" cy="173860"/>
          </a:xfrm>
          <a:prstGeom prst="rect">
            <a:avLst/>
          </a:prstGeom>
          <a:noFill/>
          <a:ln>
            <a:noFill/>
          </a:ln>
        </p:spPr>
      </p:pic>
      <p:pic>
        <p:nvPicPr>
          <p:cNvPr id="948" name="Google Shape;948;p2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448103" y="2198810"/>
            <a:ext cx="316050" cy="282188"/>
          </a:xfrm>
          <a:prstGeom prst="rect">
            <a:avLst/>
          </a:prstGeom>
          <a:noFill/>
          <a:ln>
            <a:noFill/>
          </a:ln>
        </p:spPr>
      </p:pic>
      <p:pic>
        <p:nvPicPr>
          <p:cNvPr id="949" name="Google Shape;949;p28"/>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2400424" y="1031384"/>
            <a:ext cx="414901" cy="216356"/>
          </a:xfrm>
          <a:prstGeom prst="rect">
            <a:avLst/>
          </a:prstGeom>
          <a:noFill/>
          <a:ln>
            <a:noFill/>
          </a:ln>
        </p:spPr>
      </p:pic>
      <p:pic>
        <p:nvPicPr>
          <p:cNvPr id="950" name="Google Shape;950;p28"/>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3346337" y="1040631"/>
            <a:ext cx="553200" cy="197861"/>
          </a:xfrm>
          <a:prstGeom prst="rect">
            <a:avLst/>
          </a:prstGeom>
          <a:noFill/>
          <a:ln>
            <a:noFill/>
          </a:ln>
        </p:spPr>
      </p:pic>
      <p:pic>
        <p:nvPicPr>
          <p:cNvPr id="951" name="Google Shape;951;p2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5215955" y="1035893"/>
            <a:ext cx="663900" cy="207337"/>
          </a:xfrm>
          <a:prstGeom prst="rect">
            <a:avLst/>
          </a:prstGeom>
          <a:noFill/>
          <a:ln>
            <a:noFill/>
          </a:ln>
        </p:spPr>
      </p:pic>
      <p:pic>
        <p:nvPicPr>
          <p:cNvPr id="952" name="Google Shape;952;p28"/>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1215412" y="1000512"/>
            <a:ext cx="414900" cy="278100"/>
          </a:xfrm>
          <a:prstGeom prst="rect">
            <a:avLst/>
          </a:prstGeom>
          <a:noFill/>
          <a:ln>
            <a:noFill/>
          </a:ln>
        </p:spPr>
      </p:pic>
      <p:pic>
        <p:nvPicPr>
          <p:cNvPr id="953" name="Google Shape;953;p2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579349" y="1041889"/>
            <a:ext cx="548700" cy="195346"/>
          </a:xfrm>
          <a:prstGeom prst="rect">
            <a:avLst/>
          </a:prstGeom>
          <a:noFill/>
          <a:ln>
            <a:noFill/>
          </a:ln>
        </p:spPr>
      </p:pic>
      <p:pic>
        <p:nvPicPr>
          <p:cNvPr id="954" name="Google Shape;954;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9400" y="1004618"/>
            <a:ext cx="414900" cy="269888"/>
          </a:xfrm>
          <a:prstGeom prst="rect">
            <a:avLst/>
          </a:prstGeom>
          <a:noFill/>
          <a:ln>
            <a:noFill/>
          </a:ln>
        </p:spPr>
      </p:pic>
      <p:pic>
        <p:nvPicPr>
          <p:cNvPr id="955" name="Google Shape;955;p2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42206" y="1093707"/>
            <a:ext cx="585300" cy="91709"/>
          </a:xfrm>
          <a:prstGeom prst="rect">
            <a:avLst/>
          </a:prstGeom>
          <a:noFill/>
          <a:ln>
            <a:noFill/>
          </a:ln>
        </p:spPr>
      </p:pic>
      <p:pic>
        <p:nvPicPr>
          <p:cNvPr id="956" name="Google Shape;956;p2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784973" y="1333010"/>
            <a:ext cx="414900" cy="366088"/>
          </a:xfrm>
          <a:prstGeom prst="rect">
            <a:avLst/>
          </a:prstGeom>
          <a:noFill/>
          <a:ln>
            <a:noFill/>
          </a:ln>
        </p:spPr>
      </p:pic>
      <p:pic>
        <p:nvPicPr>
          <p:cNvPr id="957" name="Google Shape;957;p2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903231" y="1007357"/>
            <a:ext cx="355200" cy="264409"/>
          </a:xfrm>
          <a:prstGeom prst="rect">
            <a:avLst/>
          </a:prstGeom>
          <a:noFill/>
          <a:ln>
            <a:noFill/>
          </a:ln>
        </p:spPr>
      </p:pic>
      <p:pic>
        <p:nvPicPr>
          <p:cNvPr id="958" name="Google Shape;958;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3917417" y="4201987"/>
            <a:ext cx="594150" cy="148538"/>
          </a:xfrm>
          <a:prstGeom prst="rect">
            <a:avLst/>
          </a:prstGeom>
          <a:noFill/>
          <a:ln>
            <a:noFill/>
          </a:ln>
        </p:spPr>
      </p:pic>
      <p:pic>
        <p:nvPicPr>
          <p:cNvPr id="959" name="Google Shape;959;p28"/>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637691" y="2272957"/>
            <a:ext cx="704700" cy="133893"/>
          </a:xfrm>
          <a:prstGeom prst="rect">
            <a:avLst/>
          </a:prstGeom>
          <a:noFill/>
          <a:ln>
            <a:noFill/>
          </a:ln>
        </p:spPr>
      </p:pic>
      <p:pic>
        <p:nvPicPr>
          <p:cNvPr id="960" name="Google Shape;960;p28"/>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931562" y="3517699"/>
            <a:ext cx="548625" cy="111559"/>
          </a:xfrm>
          <a:prstGeom prst="rect">
            <a:avLst/>
          </a:prstGeom>
          <a:noFill/>
          <a:ln>
            <a:noFill/>
          </a:ln>
        </p:spPr>
      </p:pic>
      <p:pic>
        <p:nvPicPr>
          <p:cNvPr id="961" name="Google Shape;961;p2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339873" y="4120475"/>
            <a:ext cx="355200" cy="311560"/>
          </a:xfrm>
          <a:prstGeom prst="rect">
            <a:avLst/>
          </a:prstGeom>
          <a:noFill/>
          <a:ln>
            <a:noFill/>
          </a:ln>
        </p:spPr>
      </p:pic>
      <p:pic>
        <p:nvPicPr>
          <p:cNvPr id="962" name="Google Shape;962;p2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681022" y="2618330"/>
            <a:ext cx="471300" cy="242934"/>
          </a:xfrm>
          <a:prstGeom prst="rect">
            <a:avLst/>
          </a:prstGeom>
          <a:noFill/>
          <a:ln>
            <a:noFill/>
          </a:ln>
        </p:spPr>
      </p:pic>
      <p:pic>
        <p:nvPicPr>
          <p:cNvPr id="963" name="Google Shape;963;p28"/>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8653050" y="3838418"/>
            <a:ext cx="414900" cy="168719"/>
          </a:xfrm>
          <a:prstGeom prst="rect">
            <a:avLst/>
          </a:prstGeom>
          <a:noFill/>
          <a:ln>
            <a:noFill/>
          </a:ln>
        </p:spPr>
      </p:pic>
      <p:pic>
        <p:nvPicPr>
          <p:cNvPr id="964" name="Google Shape;964;p28"/>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127909" y="4565982"/>
            <a:ext cx="635700" cy="120783"/>
          </a:xfrm>
          <a:prstGeom prst="rect">
            <a:avLst/>
          </a:prstGeom>
          <a:noFill/>
          <a:ln>
            <a:noFill/>
          </a:ln>
        </p:spPr>
      </p:pic>
      <p:pic>
        <p:nvPicPr>
          <p:cNvPr id="965" name="Google Shape;965;p2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5406899" y="3078188"/>
            <a:ext cx="636000" cy="216240"/>
          </a:xfrm>
          <a:prstGeom prst="rect">
            <a:avLst/>
          </a:prstGeom>
          <a:noFill/>
          <a:ln>
            <a:noFill/>
          </a:ln>
        </p:spPr>
      </p:pic>
      <p:pic>
        <p:nvPicPr>
          <p:cNvPr id="966" name="Google Shape;966;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6156" y="1841844"/>
            <a:ext cx="776400" cy="178572"/>
          </a:xfrm>
          <a:prstGeom prst="rect">
            <a:avLst/>
          </a:prstGeom>
          <a:noFill/>
          <a:ln>
            <a:noFill/>
          </a:ln>
        </p:spPr>
      </p:pic>
      <p:pic>
        <p:nvPicPr>
          <p:cNvPr id="967" name="Google Shape;967;p2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8176504" y="4480000"/>
            <a:ext cx="355200" cy="292747"/>
          </a:xfrm>
          <a:prstGeom prst="rect">
            <a:avLst/>
          </a:prstGeom>
          <a:noFill/>
          <a:ln>
            <a:noFill/>
          </a:ln>
        </p:spPr>
      </p:pic>
      <p:pic>
        <p:nvPicPr>
          <p:cNvPr id="968" name="Google Shape;968;p2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987443" y="1044139"/>
            <a:ext cx="504000" cy="190845"/>
          </a:xfrm>
          <a:prstGeom prst="rect">
            <a:avLst/>
          </a:prstGeom>
          <a:noFill/>
          <a:ln>
            <a:noFill/>
          </a:ln>
        </p:spPr>
      </p:pic>
      <p:pic>
        <p:nvPicPr>
          <p:cNvPr id="969" name="Google Shape;969;p2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8332094" y="1434618"/>
            <a:ext cx="743624" cy="162871"/>
          </a:xfrm>
          <a:prstGeom prst="rect">
            <a:avLst/>
          </a:prstGeom>
          <a:noFill/>
          <a:ln>
            <a:noFill/>
          </a:ln>
        </p:spPr>
      </p:pic>
      <p:pic>
        <p:nvPicPr>
          <p:cNvPr id="970" name="Google Shape;970;p28"/>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548795" y="2651107"/>
            <a:ext cx="548625" cy="177380"/>
          </a:xfrm>
          <a:prstGeom prst="rect">
            <a:avLst/>
          </a:prstGeom>
          <a:noFill/>
          <a:ln>
            <a:noFill/>
          </a:ln>
        </p:spPr>
      </p:pic>
      <p:pic>
        <p:nvPicPr>
          <p:cNvPr id="971" name="Google Shape;971;p2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918221" y="3015525"/>
            <a:ext cx="355200" cy="341566"/>
          </a:xfrm>
          <a:prstGeom prst="rect">
            <a:avLst/>
          </a:prstGeom>
          <a:noFill/>
          <a:ln>
            <a:noFill/>
          </a:ln>
        </p:spPr>
      </p:pic>
      <p:pic>
        <p:nvPicPr>
          <p:cNvPr id="972" name="Google Shape;972;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8449748" y="1852881"/>
            <a:ext cx="594300" cy="156497"/>
          </a:xfrm>
          <a:prstGeom prst="rect">
            <a:avLst/>
          </a:prstGeom>
          <a:noFill/>
          <a:ln>
            <a:noFill/>
          </a:ln>
        </p:spPr>
      </p:pic>
      <p:pic>
        <p:nvPicPr>
          <p:cNvPr id="973" name="Google Shape;973;p2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4377014" y="4529002"/>
            <a:ext cx="663900" cy="194744"/>
          </a:xfrm>
          <a:prstGeom prst="rect">
            <a:avLst/>
          </a:prstGeom>
          <a:noFill/>
          <a:ln>
            <a:noFill/>
          </a:ln>
        </p:spPr>
      </p:pic>
      <p:pic>
        <p:nvPicPr>
          <p:cNvPr id="974" name="Google Shape;974;p2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5476" y="4212657"/>
            <a:ext cx="811900" cy="127197"/>
          </a:xfrm>
          <a:prstGeom prst="rect">
            <a:avLst/>
          </a:prstGeom>
          <a:noFill/>
          <a:ln>
            <a:noFill/>
          </a:ln>
        </p:spPr>
      </p:pic>
      <p:pic>
        <p:nvPicPr>
          <p:cNvPr id="975" name="Google Shape;975;p2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876083" y="2575155"/>
            <a:ext cx="414900" cy="329286"/>
          </a:xfrm>
          <a:prstGeom prst="rect">
            <a:avLst/>
          </a:prstGeom>
          <a:noFill/>
          <a:ln>
            <a:noFill/>
          </a:ln>
        </p:spPr>
      </p:pic>
      <p:pic>
        <p:nvPicPr>
          <p:cNvPr id="976" name="Google Shape;976;p28"/>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23834" y="1442060"/>
            <a:ext cx="704700" cy="147987"/>
          </a:xfrm>
          <a:prstGeom prst="rect">
            <a:avLst/>
          </a:prstGeom>
          <a:noFill/>
          <a:ln>
            <a:noFill/>
          </a:ln>
        </p:spPr>
      </p:pic>
      <p:pic>
        <p:nvPicPr>
          <p:cNvPr id="977" name="Google Shape;977;p28"/>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5791376" y="4218169"/>
            <a:ext cx="553200" cy="116172"/>
          </a:xfrm>
          <a:prstGeom prst="rect">
            <a:avLst/>
          </a:prstGeom>
          <a:noFill/>
          <a:ln>
            <a:noFill/>
          </a:ln>
        </p:spPr>
      </p:pic>
      <p:pic>
        <p:nvPicPr>
          <p:cNvPr id="978" name="Google Shape;978;p28"/>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695643" y="3475038"/>
            <a:ext cx="513600" cy="196880"/>
          </a:xfrm>
          <a:prstGeom prst="rect">
            <a:avLst/>
          </a:prstGeom>
          <a:noFill/>
          <a:ln>
            <a:noFill/>
          </a:ln>
        </p:spPr>
      </p:pic>
      <p:pic>
        <p:nvPicPr>
          <p:cNvPr id="979" name="Google Shape;979;p28"/>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4844119" y="3843493"/>
            <a:ext cx="553200" cy="158568"/>
          </a:xfrm>
          <a:prstGeom prst="rect">
            <a:avLst/>
          </a:prstGeom>
          <a:noFill/>
          <a:ln>
            <a:noFill/>
          </a:ln>
        </p:spPr>
      </p:pic>
      <p:pic>
        <p:nvPicPr>
          <p:cNvPr id="980" name="Google Shape;980;p28"/>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4432467" y="1854909"/>
            <a:ext cx="862875" cy="152443"/>
          </a:xfrm>
          <a:prstGeom prst="rect">
            <a:avLst/>
          </a:prstGeom>
          <a:noFill/>
          <a:ln>
            <a:noFill/>
          </a:ln>
        </p:spPr>
      </p:pic>
      <p:pic>
        <p:nvPicPr>
          <p:cNvPr id="981" name="Google Shape;981;p28"/>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7791887" y="2620786"/>
            <a:ext cx="585300" cy="238022"/>
          </a:xfrm>
          <a:prstGeom prst="rect">
            <a:avLst/>
          </a:prstGeom>
          <a:noFill/>
          <a:ln>
            <a:noFill/>
          </a:ln>
        </p:spPr>
      </p:pic>
      <p:pic>
        <p:nvPicPr>
          <p:cNvPr id="982" name="Google Shape;982;p28"/>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5460923" y="1875662"/>
            <a:ext cx="594300" cy="110936"/>
          </a:xfrm>
          <a:prstGeom prst="rect">
            <a:avLst/>
          </a:prstGeom>
          <a:noFill/>
          <a:ln>
            <a:noFill/>
          </a:ln>
        </p:spPr>
      </p:pic>
      <p:pic>
        <p:nvPicPr>
          <p:cNvPr id="983" name="Google Shape;983;p28"/>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186830" y="1416007"/>
            <a:ext cx="698000" cy="200093"/>
          </a:xfrm>
          <a:prstGeom prst="rect">
            <a:avLst/>
          </a:prstGeom>
          <a:noFill/>
          <a:ln>
            <a:noFill/>
          </a:ln>
        </p:spPr>
      </p:pic>
      <p:pic>
        <p:nvPicPr>
          <p:cNvPr id="984" name="Google Shape;984;p28"/>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1187701" y="2249474"/>
            <a:ext cx="704700" cy="180860"/>
          </a:xfrm>
          <a:prstGeom prst="rect">
            <a:avLst/>
          </a:prstGeom>
          <a:noFill/>
          <a:ln>
            <a:noFill/>
          </a:ln>
        </p:spPr>
      </p:pic>
      <p:pic>
        <p:nvPicPr>
          <p:cNvPr id="985" name="Google Shape;985;p28"/>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6231007" y="3045326"/>
            <a:ext cx="636000" cy="281963"/>
          </a:xfrm>
          <a:prstGeom prst="rect">
            <a:avLst/>
          </a:prstGeom>
          <a:noFill/>
          <a:ln>
            <a:noFill/>
          </a:ln>
        </p:spPr>
      </p:pic>
      <p:pic>
        <p:nvPicPr>
          <p:cNvPr id="986" name="Google Shape;986;p28"/>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53473" y="4474665"/>
            <a:ext cx="471325" cy="303418"/>
          </a:xfrm>
          <a:prstGeom prst="rect">
            <a:avLst/>
          </a:prstGeom>
          <a:noFill/>
          <a:ln>
            <a:noFill/>
          </a:ln>
        </p:spPr>
      </p:pic>
      <p:pic>
        <p:nvPicPr>
          <p:cNvPr id="987" name="Google Shape;987;p28"/>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1809719" y="1829678"/>
            <a:ext cx="585300" cy="202904"/>
          </a:xfrm>
          <a:prstGeom prst="rect">
            <a:avLst/>
          </a:prstGeom>
          <a:noFill/>
          <a:ln>
            <a:noFill/>
          </a:ln>
        </p:spPr>
      </p:pic>
      <p:pic>
        <p:nvPicPr>
          <p:cNvPr id="988" name="Google Shape;988;p28"/>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911686" y="1718010"/>
            <a:ext cx="355200" cy="426240"/>
          </a:xfrm>
          <a:prstGeom prst="rect">
            <a:avLst/>
          </a:prstGeom>
          <a:noFill/>
          <a:ln>
            <a:noFill/>
          </a:ln>
        </p:spPr>
      </p:pic>
      <p:pic>
        <p:nvPicPr>
          <p:cNvPr id="989" name="Google Shape;989;p28"/>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967761" y="1071396"/>
            <a:ext cx="743625" cy="136331"/>
          </a:xfrm>
          <a:prstGeom prst="rect">
            <a:avLst/>
          </a:prstGeom>
          <a:noFill/>
          <a:ln>
            <a:noFill/>
          </a:ln>
        </p:spPr>
      </p:pic>
      <p:pic>
        <p:nvPicPr>
          <p:cNvPr id="990" name="Google Shape;990;p28"/>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1718218" y="1064284"/>
            <a:ext cx="594300" cy="150556"/>
          </a:xfrm>
          <a:prstGeom prst="rect">
            <a:avLst/>
          </a:prstGeom>
          <a:noFill/>
          <a:ln>
            <a:noFill/>
          </a:ln>
        </p:spPr>
      </p:pic>
      <p:pic>
        <p:nvPicPr>
          <p:cNvPr id="991" name="Google Shape;991;p28"/>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961350" y="3423694"/>
            <a:ext cx="553200" cy="299568"/>
          </a:xfrm>
          <a:prstGeom prst="rect">
            <a:avLst/>
          </a:prstGeom>
          <a:noFill/>
          <a:ln>
            <a:noFill/>
          </a:ln>
        </p:spPr>
      </p:pic>
      <p:pic>
        <p:nvPicPr>
          <p:cNvPr id="992" name="Google Shape;992;p28"/>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29813" y="3797661"/>
            <a:ext cx="862875" cy="250234"/>
          </a:xfrm>
          <a:prstGeom prst="rect">
            <a:avLst/>
          </a:prstGeom>
          <a:noFill/>
          <a:ln>
            <a:noFill/>
          </a:ln>
        </p:spPr>
      </p:pic>
      <p:pic>
        <p:nvPicPr>
          <p:cNvPr id="993" name="Google Shape;993;p28"/>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3792238" y="3843682"/>
            <a:ext cx="862875" cy="158192"/>
          </a:xfrm>
          <a:prstGeom prst="rect">
            <a:avLst/>
          </a:prstGeom>
          <a:noFill/>
          <a:ln>
            <a:noFill/>
          </a:ln>
        </p:spPr>
      </p:pic>
      <p:pic>
        <p:nvPicPr>
          <p:cNvPr id="994" name="Google Shape;994;p28"/>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5586325" y="3818541"/>
            <a:ext cx="548625" cy="208473"/>
          </a:xfrm>
          <a:prstGeom prst="rect">
            <a:avLst/>
          </a:prstGeom>
          <a:noFill/>
          <a:ln>
            <a:noFill/>
          </a:ln>
        </p:spPr>
      </p:pic>
      <p:pic>
        <p:nvPicPr>
          <p:cNvPr id="995" name="Google Shape;995;p28"/>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3185413" y="4170305"/>
            <a:ext cx="635700" cy="211900"/>
          </a:xfrm>
          <a:prstGeom prst="rect">
            <a:avLst/>
          </a:prstGeom>
          <a:noFill/>
          <a:ln>
            <a:noFill/>
          </a:ln>
        </p:spPr>
      </p:pic>
      <p:pic>
        <p:nvPicPr>
          <p:cNvPr id="996" name="Google Shape;996;p28"/>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6799292" y="981537"/>
            <a:ext cx="316050" cy="316050"/>
          </a:xfrm>
          <a:prstGeom prst="rect">
            <a:avLst/>
          </a:prstGeom>
          <a:noFill/>
          <a:ln>
            <a:noFill/>
          </a:ln>
        </p:spPr>
      </p:pic>
      <p:pic>
        <p:nvPicPr>
          <p:cNvPr id="997" name="Google Shape;997;p28"/>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3638203" y="4561744"/>
            <a:ext cx="635700" cy="129259"/>
          </a:xfrm>
          <a:prstGeom prst="rect">
            <a:avLst/>
          </a:prstGeom>
          <a:noFill/>
          <a:ln>
            <a:noFill/>
          </a:ln>
        </p:spPr>
      </p:pic>
      <p:pic>
        <p:nvPicPr>
          <p:cNvPr id="998" name="Google Shape;998;p28"/>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424700" y="3440297"/>
            <a:ext cx="355150" cy="266363"/>
          </a:xfrm>
          <a:prstGeom prst="rect">
            <a:avLst/>
          </a:prstGeom>
          <a:noFill/>
          <a:ln>
            <a:noFill/>
          </a:ln>
        </p:spPr>
      </p:pic>
      <p:pic>
        <p:nvPicPr>
          <p:cNvPr id="999" name="Google Shape;999;p28"/>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8634815" y="4472088"/>
            <a:ext cx="504000" cy="308571"/>
          </a:xfrm>
          <a:prstGeom prst="rect">
            <a:avLst/>
          </a:prstGeom>
          <a:noFill/>
          <a:ln>
            <a:noFill/>
          </a:ln>
        </p:spPr>
      </p:pic>
    </p:spTree>
    <p:extLst>
      <p:ext uri="{BB962C8B-B14F-4D97-AF65-F5344CB8AC3E}">
        <p14:creationId xmlns:p14="http://schemas.microsoft.com/office/powerpoint/2010/main" val="69773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324225" y="3745631"/>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5760869" y="3415164"/>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28807" y="2633783"/>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6540522" y="3148378"/>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2194923" y="2917069"/>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3045750" y="4606664"/>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3882910" y="3845409"/>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2208161" y="3486661"/>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6484164" y="2390366"/>
            <a:ext cx="617434" cy="562635"/>
          </a:xfrm>
          <a:prstGeom prst="rect">
            <a:avLst/>
          </a:prstGeom>
          <a:noFill/>
          <a:ln>
            <a:noFill/>
          </a:ln>
        </p:spPr>
      </p:pic>
      <p:pic>
        <p:nvPicPr>
          <p:cNvPr id="78" name="图片 77"/>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780167" y="3419572"/>
            <a:ext cx="751186" cy="460727"/>
          </a:xfrm>
          <a:prstGeom prst="rect">
            <a:avLst/>
          </a:prstGeom>
        </p:spPr>
      </p:pic>
      <p:pic>
        <p:nvPicPr>
          <p:cNvPr id="81" name="Google Shape;1116;p101"/>
          <p:cNvPicPr preferRelativeResize="0">
            <a:picLocks noChangeAspect="1"/>
          </p:cNvPicPr>
          <p:nvPr/>
        </p:nvPicPr>
        <p:blipFill>
          <a:blip r:embed="rId14" cstate="print">
            <a:alphaModFix/>
            <a:extLst>
              <a:ext uri="{28A0092B-C50C-407E-A947-70E740481C1C}">
                <a14:useLocalDpi xmlns:a14="http://schemas.microsoft.com/office/drawing/2010/main"/>
              </a:ext>
            </a:extLst>
          </a:blip>
          <a:stretch>
            <a:fillRect/>
          </a:stretch>
        </p:blipFill>
        <p:spPr>
          <a:xfrm>
            <a:off x="4988083" y="4383944"/>
            <a:ext cx="513600" cy="394122"/>
          </a:xfrm>
          <a:prstGeom prst="rect">
            <a:avLst/>
          </a:prstGeom>
          <a:noFill/>
          <a:ln>
            <a:noFill/>
          </a:ln>
        </p:spPr>
      </p:pic>
      <p:pic>
        <p:nvPicPr>
          <p:cNvPr id="69" name="Google Shape;1191;p138"/>
          <p:cNvPicPr preferRelativeResize="0">
            <a:picLocks noChangeAspect="1"/>
          </p:cNvPicPr>
          <p:nvPr/>
        </p:nvPicPr>
        <p:blipFill>
          <a:blip r:embed="rId15">
            <a:alphaModFix/>
          </a:blip>
          <a:stretch>
            <a:fillRect/>
          </a:stretch>
        </p:blipFill>
        <p:spPr>
          <a:xfrm>
            <a:off x="8000039" y="1776327"/>
            <a:ext cx="569037" cy="255337"/>
          </a:xfrm>
          <a:prstGeom prst="rect">
            <a:avLst/>
          </a:prstGeom>
          <a:noFill/>
          <a:ln>
            <a:noFill/>
          </a:ln>
        </p:spPr>
      </p:pic>
      <p:pic>
        <p:nvPicPr>
          <p:cNvPr id="71" name="Google Shape;1297;p139"/>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3780679" y="2567731"/>
            <a:ext cx="636000" cy="288004"/>
          </a:xfrm>
          <a:prstGeom prst="rect">
            <a:avLst/>
          </a:prstGeom>
          <a:noFill/>
          <a:ln>
            <a:noFill/>
          </a:ln>
        </p:spPr>
      </p:pic>
      <p:pic>
        <p:nvPicPr>
          <p:cNvPr id="73" name="Google Shape;1252;p139"/>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353238" y="3565671"/>
            <a:ext cx="636000" cy="241676"/>
          </a:xfrm>
          <a:prstGeom prst="rect">
            <a:avLst/>
          </a:prstGeom>
          <a:noFill/>
          <a:ln>
            <a:noFill/>
          </a:ln>
        </p:spPr>
      </p:pic>
      <p:pic>
        <p:nvPicPr>
          <p:cNvPr id="74" name="Google Shape;1358;p140"/>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1159004" y="4429814"/>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6412421" y="156340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7821087" y="1354607"/>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010630" y="3830876"/>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191131" y="4543052"/>
            <a:ext cx="585300" cy="223351"/>
          </a:xfrm>
          <a:prstGeom prst="rect">
            <a:avLst/>
          </a:prstGeom>
          <a:noFill/>
          <a:ln>
            <a:noFill/>
          </a:ln>
        </p:spPr>
      </p:pic>
      <p:pic>
        <p:nvPicPr>
          <p:cNvPr id="50" name="Google Shape;1489;p14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rot="10800000" flipH="1" flipV="1">
            <a:off x="339209" y="4429814"/>
            <a:ext cx="560609" cy="286759"/>
          </a:xfrm>
          <a:prstGeom prst="rect">
            <a:avLst/>
          </a:prstGeom>
          <a:noFill/>
          <a:ln>
            <a:noFill/>
          </a:ln>
        </p:spPr>
      </p:pic>
      <p:pic>
        <p:nvPicPr>
          <p:cNvPr id="55" name="Google Shape;1321;p13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942183" y="3617549"/>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30" cstate="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5747038" y="2911979"/>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213744" y="3996641"/>
            <a:ext cx="739953" cy="323125"/>
          </a:xfrm>
          <a:prstGeom prst="rect">
            <a:avLst/>
          </a:prstGeom>
          <a:noFill/>
          <a:ln>
            <a:noFill/>
          </a:ln>
        </p:spPr>
      </p:pic>
      <p:pic>
        <p:nvPicPr>
          <p:cNvPr id="63" name="Google Shape;1489;p16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597459" y="2592482"/>
            <a:ext cx="743700" cy="223102"/>
          </a:xfrm>
          <a:prstGeom prst="rect">
            <a:avLst/>
          </a:prstGeom>
          <a:noFill/>
          <a:ln>
            <a:noFill/>
          </a:ln>
        </p:spPr>
      </p:pic>
      <p:pic>
        <p:nvPicPr>
          <p:cNvPr id="67" name="Google Shape;929;p35"/>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138897" y="4580995"/>
            <a:ext cx="513600" cy="228433"/>
          </a:xfrm>
          <a:prstGeom prst="rect">
            <a:avLst/>
          </a:prstGeom>
          <a:noFill/>
          <a:ln>
            <a:noFill/>
          </a:ln>
        </p:spPr>
      </p:pic>
      <p:pic>
        <p:nvPicPr>
          <p:cNvPr id="79" name="Google Shape;830;p4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157162" y="2623503"/>
            <a:ext cx="485700" cy="173225"/>
          </a:xfrm>
          <a:prstGeom prst="rect">
            <a:avLst/>
          </a:prstGeom>
          <a:noFill/>
          <a:ln>
            <a:noFill/>
          </a:ln>
        </p:spPr>
      </p:pic>
      <p:pic>
        <p:nvPicPr>
          <p:cNvPr id="83" name="Google Shape;643;p41"/>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4829151" y="1832649"/>
            <a:ext cx="1088689" cy="244406"/>
          </a:xfrm>
          <a:prstGeom prst="rect">
            <a:avLst/>
          </a:prstGeom>
          <a:noFill/>
          <a:ln>
            <a:noFill/>
          </a:ln>
        </p:spPr>
      </p:pic>
      <p:pic>
        <p:nvPicPr>
          <p:cNvPr id="59" name="Google Shape;716;p4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162303" y="1372463"/>
            <a:ext cx="1208866" cy="217596"/>
          </a:xfrm>
          <a:prstGeom prst="rect">
            <a:avLst/>
          </a:prstGeom>
          <a:noFill/>
          <a:ln>
            <a:noFill/>
          </a:ln>
        </p:spPr>
      </p:pic>
      <p:pic>
        <p:nvPicPr>
          <p:cNvPr id="82" name="Google Shape;1010;p5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5680410" y="4017002"/>
            <a:ext cx="732011" cy="224483"/>
          </a:xfrm>
          <a:prstGeom prst="rect">
            <a:avLst/>
          </a:prstGeom>
          <a:noFill/>
          <a:ln>
            <a:noFill/>
          </a:ln>
        </p:spPr>
      </p:pic>
      <p:pic>
        <p:nvPicPr>
          <p:cNvPr id="84" name="Google Shape;947;p5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653117" y="4504620"/>
            <a:ext cx="591731" cy="240656"/>
          </a:xfrm>
          <a:prstGeom prst="rect">
            <a:avLst/>
          </a:prstGeom>
          <a:noFill/>
          <a:ln>
            <a:noFill/>
          </a:ln>
        </p:spPr>
      </p:pic>
      <p:pic>
        <p:nvPicPr>
          <p:cNvPr id="85" name="Google Shape;1023;p5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108945" y="4070157"/>
            <a:ext cx="1009572" cy="232193"/>
          </a:xfrm>
          <a:prstGeom prst="rect">
            <a:avLst/>
          </a:prstGeom>
          <a:noFill/>
          <a:ln>
            <a:noFill/>
          </a:ln>
        </p:spPr>
      </p:pic>
      <p:pic>
        <p:nvPicPr>
          <p:cNvPr id="87" name="Google Shape;865;p5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663692" y="2617639"/>
            <a:ext cx="663900" cy="123917"/>
          </a:xfrm>
          <a:prstGeom prst="rect">
            <a:avLst/>
          </a:prstGeom>
          <a:noFill/>
          <a:ln>
            <a:noFill/>
          </a:ln>
        </p:spPr>
      </p:pic>
      <p:pic>
        <p:nvPicPr>
          <p:cNvPr id="89" name="Google Shape;763;p50"/>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6653117" y="3638131"/>
            <a:ext cx="594151" cy="201428"/>
          </a:xfrm>
          <a:prstGeom prst="rect">
            <a:avLst/>
          </a:prstGeom>
          <a:noFill/>
          <a:ln>
            <a:noFill/>
          </a:ln>
        </p:spPr>
      </p:pic>
      <p:pic>
        <p:nvPicPr>
          <p:cNvPr id="92" name="Google Shape;868;p5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787376" y="3065729"/>
            <a:ext cx="744415" cy="277935"/>
          </a:xfrm>
          <a:prstGeom prst="rect">
            <a:avLst/>
          </a:prstGeom>
          <a:noFill/>
          <a:ln>
            <a:noFill/>
          </a:ln>
        </p:spPr>
      </p:pic>
      <p:pic>
        <p:nvPicPr>
          <p:cNvPr id="93" name="Google Shape;845;p5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710014" y="3141199"/>
            <a:ext cx="710800" cy="213230"/>
          </a:xfrm>
          <a:prstGeom prst="rect">
            <a:avLst/>
          </a:prstGeom>
          <a:noFill/>
          <a:ln>
            <a:noFill/>
          </a:ln>
        </p:spPr>
      </p:pic>
      <p:pic>
        <p:nvPicPr>
          <p:cNvPr id="94" name="Google Shape;1044;p51"/>
          <p:cNvPicPr preferRelativeResize="0"/>
          <p:nvPr/>
        </p:nvPicPr>
        <p:blipFill>
          <a:blip r:embed="rId46">
            <a:alphaModFix/>
          </a:blip>
          <a:stretch>
            <a:fillRect/>
          </a:stretch>
        </p:blipFill>
        <p:spPr>
          <a:xfrm>
            <a:off x="4807788" y="4021749"/>
            <a:ext cx="772578" cy="220745"/>
          </a:xfrm>
          <a:prstGeom prst="rect">
            <a:avLst/>
          </a:prstGeom>
          <a:noFill/>
          <a:ln>
            <a:noFill/>
          </a:ln>
        </p:spPr>
      </p:pic>
      <p:pic>
        <p:nvPicPr>
          <p:cNvPr id="77" name="Google Shape;836;p5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216531" y="3148378"/>
            <a:ext cx="794400" cy="325686"/>
          </a:xfrm>
          <a:prstGeom prst="rect">
            <a:avLst/>
          </a:prstGeom>
          <a:noFill/>
          <a:ln>
            <a:noFill/>
          </a:ln>
        </p:spPr>
      </p:pic>
      <p:pic>
        <p:nvPicPr>
          <p:cNvPr id="57" name="Google Shape;945;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701474" y="3910876"/>
            <a:ext cx="432886" cy="405185"/>
          </a:xfrm>
          <a:prstGeom prst="rect">
            <a:avLst/>
          </a:prstGeom>
          <a:noFill/>
          <a:ln>
            <a:noFill/>
          </a:ln>
        </p:spPr>
      </p:pic>
      <p:pic>
        <p:nvPicPr>
          <p:cNvPr id="68" name="Google Shape;815;p27"/>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758474" y="3610541"/>
            <a:ext cx="804650" cy="109970"/>
          </a:xfrm>
          <a:prstGeom prst="rect">
            <a:avLst/>
          </a:prstGeom>
          <a:noFill/>
          <a:ln>
            <a:noFill/>
          </a:ln>
        </p:spPr>
      </p:pic>
      <p:pic>
        <p:nvPicPr>
          <p:cNvPr id="80" name="Google Shape;948;p2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760869" y="4564654"/>
            <a:ext cx="663900" cy="194744"/>
          </a:xfrm>
          <a:prstGeom prst="rect">
            <a:avLst/>
          </a:prstGeom>
          <a:noFill/>
          <a:ln>
            <a:noFill/>
          </a:ln>
        </p:spPr>
      </p:pic>
      <p:pic>
        <p:nvPicPr>
          <p:cNvPr id="60" name="Google Shape;745;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855673" y="2603434"/>
            <a:ext cx="614825" cy="211090"/>
          </a:xfrm>
          <a:prstGeom prst="rect">
            <a:avLst/>
          </a:prstGeom>
          <a:noFill/>
          <a:ln>
            <a:noFill/>
          </a:ln>
        </p:spPr>
      </p:pic>
      <p:pic>
        <p:nvPicPr>
          <p:cNvPr id="88" name="Google Shape;742;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24225" y="3181950"/>
            <a:ext cx="743700" cy="183451"/>
          </a:xfrm>
          <a:prstGeom prst="rect">
            <a:avLst/>
          </a:prstGeom>
          <a:noFill/>
          <a:ln>
            <a:noFill/>
          </a:ln>
        </p:spPr>
      </p:pic>
      <p:pic>
        <p:nvPicPr>
          <p:cNvPr id="90" name="Google Shape;726;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995438" y="3064058"/>
            <a:ext cx="548700" cy="309417"/>
          </a:xfrm>
          <a:prstGeom prst="rect">
            <a:avLst/>
          </a:prstGeom>
          <a:noFill/>
          <a:ln>
            <a:noFill/>
          </a:ln>
        </p:spPr>
      </p:pic>
      <p:pic>
        <p:nvPicPr>
          <p:cNvPr id="86" name="Google Shape;736;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235395" y="3582465"/>
            <a:ext cx="794400" cy="285984"/>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3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97 </a:t>
            </a:r>
            <a:r>
              <a:rPr lang="en-US" altLang="zh-CN" dirty="0" err="1"/>
              <a:t>家已认证的Kubernetes合作伙伴</a:t>
            </a:r>
            <a:endParaRPr dirty="0"/>
          </a:p>
        </p:txBody>
      </p:sp>
      <p:pic>
        <p:nvPicPr>
          <p:cNvPr id="1013" name="Google Shape;1013;p3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99508" y="1040102"/>
            <a:ext cx="336800" cy="214861"/>
          </a:xfrm>
          <a:prstGeom prst="rect">
            <a:avLst/>
          </a:prstGeom>
          <a:noFill/>
          <a:ln>
            <a:noFill/>
          </a:ln>
        </p:spPr>
      </p:pic>
      <p:pic>
        <p:nvPicPr>
          <p:cNvPr id="1014" name="Google Shape;1014;p3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548869" y="1469745"/>
            <a:ext cx="513725" cy="367438"/>
          </a:xfrm>
          <a:prstGeom prst="rect">
            <a:avLst/>
          </a:prstGeom>
          <a:noFill/>
          <a:ln>
            <a:noFill/>
          </a:ln>
        </p:spPr>
      </p:pic>
      <p:pic>
        <p:nvPicPr>
          <p:cNvPr id="1015" name="Google Shape;1015;p3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414301" y="3239827"/>
            <a:ext cx="548625" cy="226030"/>
          </a:xfrm>
          <a:prstGeom prst="rect">
            <a:avLst/>
          </a:prstGeom>
          <a:noFill/>
          <a:ln>
            <a:noFill/>
          </a:ln>
        </p:spPr>
      </p:pic>
      <p:pic>
        <p:nvPicPr>
          <p:cNvPr id="1016" name="Google Shape;1016;p30"/>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050990" y="3717457"/>
            <a:ext cx="513725" cy="327778"/>
          </a:xfrm>
          <a:prstGeom prst="rect">
            <a:avLst/>
          </a:prstGeom>
          <a:noFill/>
          <a:ln>
            <a:noFill/>
          </a:ln>
        </p:spPr>
      </p:pic>
      <p:pic>
        <p:nvPicPr>
          <p:cNvPr id="1017" name="Google Shape;1017;p30"/>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687602" y="3730161"/>
            <a:ext cx="474000" cy="302369"/>
          </a:xfrm>
          <a:prstGeom prst="rect">
            <a:avLst/>
          </a:prstGeom>
          <a:noFill/>
          <a:ln>
            <a:noFill/>
          </a:ln>
        </p:spPr>
      </p:pic>
      <p:pic>
        <p:nvPicPr>
          <p:cNvPr id="1018" name="Google Shape;1018;p3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062409" y="4276298"/>
            <a:ext cx="548700" cy="350560"/>
          </a:xfrm>
          <a:prstGeom prst="rect">
            <a:avLst/>
          </a:prstGeom>
          <a:noFill/>
          <a:ln>
            <a:noFill/>
          </a:ln>
        </p:spPr>
      </p:pic>
      <p:pic>
        <p:nvPicPr>
          <p:cNvPr id="1019" name="Google Shape;1019;p3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6685808" y="4349335"/>
            <a:ext cx="590650" cy="204485"/>
          </a:xfrm>
          <a:prstGeom prst="rect">
            <a:avLst/>
          </a:prstGeom>
          <a:noFill/>
          <a:ln>
            <a:noFill/>
          </a:ln>
        </p:spPr>
      </p:pic>
      <p:pic>
        <p:nvPicPr>
          <p:cNvPr id="1020" name="Google Shape;1020;p30"/>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716040" y="4190024"/>
            <a:ext cx="403200" cy="523106"/>
          </a:xfrm>
          <a:prstGeom prst="rect">
            <a:avLst/>
          </a:prstGeom>
          <a:noFill/>
          <a:ln>
            <a:noFill/>
          </a:ln>
        </p:spPr>
      </p:pic>
      <p:pic>
        <p:nvPicPr>
          <p:cNvPr id="1021" name="Google Shape;1021;p3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154754" y="3721717"/>
            <a:ext cx="473950" cy="319257"/>
          </a:xfrm>
          <a:prstGeom prst="rect">
            <a:avLst/>
          </a:prstGeom>
          <a:noFill/>
          <a:ln>
            <a:noFill/>
          </a:ln>
        </p:spPr>
      </p:pic>
      <p:pic>
        <p:nvPicPr>
          <p:cNvPr id="1022" name="Google Shape;1022;p30"/>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8740675" y="4366827"/>
            <a:ext cx="336800" cy="169501"/>
          </a:xfrm>
          <a:prstGeom prst="rect">
            <a:avLst/>
          </a:prstGeom>
          <a:noFill/>
          <a:ln>
            <a:noFill/>
          </a:ln>
        </p:spPr>
      </p:pic>
      <p:pic>
        <p:nvPicPr>
          <p:cNvPr id="1023" name="Google Shape;1023;p30"/>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604664" y="1055030"/>
            <a:ext cx="661100" cy="185005"/>
          </a:xfrm>
          <a:prstGeom prst="rect">
            <a:avLst/>
          </a:prstGeom>
          <a:noFill/>
          <a:ln>
            <a:noFill/>
          </a:ln>
        </p:spPr>
      </p:pic>
      <p:pic>
        <p:nvPicPr>
          <p:cNvPr id="1024" name="Google Shape;1024;p3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926210" y="2178057"/>
            <a:ext cx="661099" cy="152654"/>
          </a:xfrm>
          <a:prstGeom prst="rect">
            <a:avLst/>
          </a:prstGeom>
          <a:noFill/>
          <a:ln>
            <a:noFill/>
          </a:ln>
        </p:spPr>
      </p:pic>
      <p:pic>
        <p:nvPicPr>
          <p:cNvPr id="1025" name="Google Shape;1025;p30"/>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1026" name="Google Shape;1026;p3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38786" y="2687254"/>
            <a:ext cx="513750" cy="150723"/>
          </a:xfrm>
          <a:prstGeom prst="rect">
            <a:avLst/>
          </a:prstGeom>
          <a:noFill/>
          <a:ln>
            <a:noFill/>
          </a:ln>
        </p:spPr>
      </p:pic>
      <p:pic>
        <p:nvPicPr>
          <p:cNvPr id="1027" name="Google Shape;1027;p3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183252" y="1549215"/>
            <a:ext cx="548700" cy="208497"/>
          </a:xfrm>
          <a:prstGeom prst="rect">
            <a:avLst/>
          </a:prstGeom>
          <a:noFill/>
          <a:ln>
            <a:noFill/>
          </a:ln>
        </p:spPr>
      </p:pic>
      <p:pic>
        <p:nvPicPr>
          <p:cNvPr id="1028" name="Google Shape;1028;p30"/>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095944" y="943738"/>
            <a:ext cx="390000" cy="407590"/>
          </a:xfrm>
          <a:prstGeom prst="rect">
            <a:avLst/>
          </a:prstGeom>
          <a:noFill/>
          <a:ln>
            <a:noFill/>
          </a:ln>
        </p:spPr>
      </p:pic>
      <p:pic>
        <p:nvPicPr>
          <p:cNvPr id="1029" name="Google Shape;1029;p30"/>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7842800" y="1565522"/>
            <a:ext cx="635699" cy="175883"/>
          </a:xfrm>
          <a:prstGeom prst="rect">
            <a:avLst/>
          </a:prstGeom>
          <a:noFill/>
          <a:ln>
            <a:noFill/>
          </a:ln>
        </p:spPr>
      </p:pic>
      <p:pic>
        <p:nvPicPr>
          <p:cNvPr id="1030" name="Google Shape;1030;p30"/>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280004" y="2105257"/>
            <a:ext cx="473999" cy="298254"/>
          </a:xfrm>
          <a:prstGeom prst="rect">
            <a:avLst/>
          </a:prstGeom>
          <a:noFill/>
          <a:ln>
            <a:noFill/>
          </a:ln>
        </p:spPr>
      </p:pic>
      <p:pic>
        <p:nvPicPr>
          <p:cNvPr id="1031" name="Google Shape;1031;p30"/>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626871" y="3179854"/>
            <a:ext cx="513725" cy="345977"/>
          </a:xfrm>
          <a:prstGeom prst="rect">
            <a:avLst/>
          </a:prstGeom>
          <a:noFill/>
          <a:ln>
            <a:noFill/>
          </a:ln>
        </p:spPr>
      </p:pic>
      <p:pic>
        <p:nvPicPr>
          <p:cNvPr id="1032" name="Google Shape;1032;p3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794686" y="1491486"/>
            <a:ext cx="336800" cy="323955"/>
          </a:xfrm>
          <a:prstGeom prst="rect">
            <a:avLst/>
          </a:prstGeom>
          <a:noFill/>
          <a:ln>
            <a:noFill/>
          </a:ln>
        </p:spPr>
      </p:pic>
      <p:pic>
        <p:nvPicPr>
          <p:cNvPr id="1033" name="Google Shape;1033;p3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122019" y="4254460"/>
            <a:ext cx="513725" cy="394235"/>
          </a:xfrm>
          <a:prstGeom prst="rect">
            <a:avLst/>
          </a:prstGeom>
          <a:noFill/>
          <a:ln>
            <a:noFill/>
          </a:ln>
        </p:spPr>
      </p:pic>
      <p:pic>
        <p:nvPicPr>
          <p:cNvPr id="1034" name="Google Shape;1034;p3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2321" y="3697057"/>
            <a:ext cx="432350" cy="368578"/>
          </a:xfrm>
          <a:prstGeom prst="rect">
            <a:avLst/>
          </a:prstGeom>
          <a:noFill/>
          <a:ln>
            <a:noFill/>
          </a:ln>
        </p:spPr>
      </p:pic>
      <p:pic>
        <p:nvPicPr>
          <p:cNvPr id="1035" name="Google Shape;1035;p3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169982" y="2061138"/>
            <a:ext cx="432350" cy="386491"/>
          </a:xfrm>
          <a:prstGeom prst="rect">
            <a:avLst/>
          </a:prstGeom>
          <a:noFill/>
          <a:ln>
            <a:noFill/>
          </a:ln>
        </p:spPr>
      </p:pic>
      <p:pic>
        <p:nvPicPr>
          <p:cNvPr id="1036" name="Google Shape;1036;p3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007797" y="2571528"/>
            <a:ext cx="473974" cy="382174"/>
          </a:xfrm>
          <a:prstGeom prst="rect">
            <a:avLst/>
          </a:prstGeom>
          <a:noFill/>
          <a:ln>
            <a:noFill/>
          </a:ln>
        </p:spPr>
      </p:pic>
      <p:pic>
        <p:nvPicPr>
          <p:cNvPr id="1037" name="Google Shape;1037;p3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568510" y="1103644"/>
            <a:ext cx="661100" cy="87778"/>
          </a:xfrm>
          <a:prstGeom prst="rect">
            <a:avLst/>
          </a:prstGeom>
          <a:noFill/>
          <a:ln>
            <a:noFill/>
          </a:ln>
        </p:spPr>
      </p:pic>
      <p:pic>
        <p:nvPicPr>
          <p:cNvPr id="1038" name="Google Shape;1038;p30"/>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296286" y="3231919"/>
            <a:ext cx="473975" cy="241847"/>
          </a:xfrm>
          <a:prstGeom prst="rect">
            <a:avLst/>
          </a:prstGeom>
          <a:noFill/>
          <a:ln>
            <a:noFill/>
          </a:ln>
        </p:spPr>
      </p:pic>
      <p:pic>
        <p:nvPicPr>
          <p:cNvPr id="1039" name="Google Shape;1039;p30"/>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312176" y="1078665"/>
            <a:ext cx="661099" cy="137735"/>
          </a:xfrm>
          <a:prstGeom prst="rect">
            <a:avLst/>
          </a:prstGeom>
          <a:noFill/>
          <a:ln>
            <a:noFill/>
          </a:ln>
        </p:spPr>
      </p:pic>
      <p:pic>
        <p:nvPicPr>
          <p:cNvPr id="1040" name="Google Shape;1040;p3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377679" y="1099639"/>
            <a:ext cx="635699" cy="95788"/>
          </a:xfrm>
          <a:prstGeom prst="rect">
            <a:avLst/>
          </a:prstGeom>
          <a:noFill/>
          <a:ln>
            <a:noFill/>
          </a:ln>
        </p:spPr>
      </p:pic>
      <p:pic>
        <p:nvPicPr>
          <p:cNvPr id="1041" name="Google Shape;1041;p30"/>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4746412" y="1023299"/>
            <a:ext cx="548700" cy="248468"/>
          </a:xfrm>
          <a:prstGeom prst="rect">
            <a:avLst/>
          </a:prstGeom>
          <a:noFill/>
          <a:ln>
            <a:noFill/>
          </a:ln>
        </p:spPr>
      </p:pic>
      <p:pic>
        <p:nvPicPr>
          <p:cNvPr id="1042" name="Google Shape;1042;p30"/>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2487795" y="2160310"/>
            <a:ext cx="661100" cy="188147"/>
          </a:xfrm>
          <a:prstGeom prst="rect">
            <a:avLst/>
          </a:prstGeom>
          <a:noFill/>
          <a:ln>
            <a:noFill/>
          </a:ln>
        </p:spPr>
      </p:pic>
      <p:pic>
        <p:nvPicPr>
          <p:cNvPr id="1043" name="Google Shape;1043;p3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1740022" y="1580419"/>
            <a:ext cx="697999" cy="146089"/>
          </a:xfrm>
          <a:prstGeom prst="rect">
            <a:avLst/>
          </a:prstGeom>
          <a:noFill/>
          <a:ln>
            <a:noFill/>
          </a:ln>
        </p:spPr>
      </p:pic>
      <p:pic>
        <p:nvPicPr>
          <p:cNvPr id="1044" name="Google Shape;1044;p3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943351" y="2647879"/>
            <a:ext cx="513750" cy="229473"/>
          </a:xfrm>
          <a:prstGeom prst="rect">
            <a:avLst/>
          </a:prstGeom>
          <a:noFill/>
          <a:ln>
            <a:noFill/>
          </a:ln>
        </p:spPr>
      </p:pic>
      <p:pic>
        <p:nvPicPr>
          <p:cNvPr id="1045" name="Google Shape;1045;p3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145867" y="4269901"/>
            <a:ext cx="390000" cy="363354"/>
          </a:xfrm>
          <a:prstGeom prst="rect">
            <a:avLst/>
          </a:prstGeom>
          <a:noFill/>
          <a:ln>
            <a:noFill/>
          </a:ln>
        </p:spPr>
      </p:pic>
      <p:pic>
        <p:nvPicPr>
          <p:cNvPr id="1046" name="Google Shape;1046;p3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53692" y="3845910"/>
            <a:ext cx="590650" cy="70872"/>
          </a:xfrm>
          <a:prstGeom prst="rect">
            <a:avLst/>
          </a:prstGeom>
          <a:noFill/>
          <a:ln>
            <a:noFill/>
          </a:ln>
        </p:spPr>
      </p:pic>
      <p:pic>
        <p:nvPicPr>
          <p:cNvPr id="1047" name="Google Shape;1047;p3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235340" y="2684846"/>
            <a:ext cx="590675" cy="155539"/>
          </a:xfrm>
          <a:prstGeom prst="rect">
            <a:avLst/>
          </a:prstGeom>
          <a:noFill/>
          <a:ln>
            <a:noFill/>
          </a:ln>
        </p:spPr>
      </p:pic>
      <p:pic>
        <p:nvPicPr>
          <p:cNvPr id="1048" name="Google Shape;1048;p30"/>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096881" y="1492145"/>
            <a:ext cx="432350" cy="322638"/>
          </a:xfrm>
          <a:prstGeom prst="rect">
            <a:avLst/>
          </a:prstGeom>
          <a:noFill/>
          <a:ln>
            <a:noFill/>
          </a:ln>
        </p:spPr>
      </p:pic>
      <p:pic>
        <p:nvPicPr>
          <p:cNvPr id="1049" name="Google Shape;1049;p3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885113" y="2153795"/>
            <a:ext cx="548700" cy="201177"/>
          </a:xfrm>
          <a:prstGeom prst="rect">
            <a:avLst/>
          </a:prstGeom>
          <a:noFill/>
          <a:ln>
            <a:noFill/>
          </a:ln>
        </p:spPr>
      </p:pic>
      <p:pic>
        <p:nvPicPr>
          <p:cNvPr id="1050" name="Google Shape;1050;p30"/>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0782" y="2169718"/>
            <a:ext cx="590675" cy="169332"/>
          </a:xfrm>
          <a:prstGeom prst="rect">
            <a:avLst/>
          </a:prstGeom>
          <a:noFill/>
          <a:ln>
            <a:noFill/>
          </a:ln>
        </p:spPr>
      </p:pic>
      <p:pic>
        <p:nvPicPr>
          <p:cNvPr id="1051" name="Google Shape;1051;p3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64117" y="3146741"/>
            <a:ext cx="316025" cy="412203"/>
          </a:xfrm>
          <a:prstGeom prst="rect">
            <a:avLst/>
          </a:prstGeom>
          <a:noFill/>
          <a:ln>
            <a:noFill/>
          </a:ln>
        </p:spPr>
      </p:pic>
      <p:pic>
        <p:nvPicPr>
          <p:cNvPr id="1052" name="Google Shape;1052;p30"/>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604279" y="2604053"/>
            <a:ext cx="513725" cy="317124"/>
          </a:xfrm>
          <a:prstGeom prst="rect">
            <a:avLst/>
          </a:prstGeom>
          <a:noFill/>
          <a:ln>
            <a:noFill/>
          </a:ln>
        </p:spPr>
      </p:pic>
      <p:pic>
        <p:nvPicPr>
          <p:cNvPr id="1053" name="Google Shape;1053;p3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721415" y="3229791"/>
            <a:ext cx="590650" cy="246104"/>
          </a:xfrm>
          <a:prstGeom prst="rect">
            <a:avLst/>
          </a:prstGeom>
          <a:noFill/>
          <a:ln>
            <a:noFill/>
          </a:ln>
        </p:spPr>
      </p:pic>
      <p:pic>
        <p:nvPicPr>
          <p:cNvPr id="1054" name="Google Shape;1054;p3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52567" y="2082320"/>
            <a:ext cx="390000" cy="344128"/>
          </a:xfrm>
          <a:prstGeom prst="rect">
            <a:avLst/>
          </a:prstGeom>
          <a:noFill/>
          <a:ln>
            <a:noFill/>
          </a:ln>
        </p:spPr>
      </p:pic>
      <p:pic>
        <p:nvPicPr>
          <p:cNvPr id="1055" name="Google Shape;1055;p3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189846" y="1027020"/>
            <a:ext cx="474000" cy="241025"/>
          </a:xfrm>
          <a:prstGeom prst="rect">
            <a:avLst/>
          </a:prstGeom>
          <a:noFill/>
          <a:ln>
            <a:noFill/>
          </a:ln>
        </p:spPr>
      </p:pic>
      <p:pic>
        <p:nvPicPr>
          <p:cNvPr id="1056" name="Google Shape;1056;p30"/>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492237" y="4318072"/>
            <a:ext cx="548700" cy="267011"/>
          </a:xfrm>
          <a:prstGeom prst="rect">
            <a:avLst/>
          </a:prstGeom>
          <a:noFill/>
          <a:ln>
            <a:noFill/>
          </a:ln>
        </p:spPr>
      </p:pic>
      <p:pic>
        <p:nvPicPr>
          <p:cNvPr id="1057" name="Google Shape;1057;p3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173442" y="1495791"/>
            <a:ext cx="548700" cy="315345"/>
          </a:xfrm>
          <a:prstGeom prst="rect">
            <a:avLst/>
          </a:prstGeom>
          <a:noFill/>
          <a:ln>
            <a:noFill/>
          </a:ln>
        </p:spPr>
      </p:pic>
      <p:pic>
        <p:nvPicPr>
          <p:cNvPr id="1058" name="Google Shape;1058;p30"/>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0775" y="2675981"/>
            <a:ext cx="590675" cy="173267"/>
          </a:xfrm>
          <a:prstGeom prst="rect">
            <a:avLst/>
          </a:prstGeom>
          <a:noFill/>
          <a:ln>
            <a:noFill/>
          </a:ln>
        </p:spPr>
      </p:pic>
      <p:pic>
        <p:nvPicPr>
          <p:cNvPr id="1059" name="Google Shape;1059;p3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6303321" y="3245176"/>
            <a:ext cx="725850" cy="215334"/>
          </a:xfrm>
          <a:prstGeom prst="rect">
            <a:avLst/>
          </a:prstGeom>
          <a:noFill/>
          <a:ln>
            <a:noFill/>
          </a:ln>
        </p:spPr>
      </p:pic>
      <p:pic>
        <p:nvPicPr>
          <p:cNvPr id="1060" name="Google Shape;1060;p30"/>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6413251" y="2079777"/>
            <a:ext cx="381850" cy="349214"/>
          </a:xfrm>
          <a:prstGeom prst="rect">
            <a:avLst/>
          </a:prstGeom>
          <a:noFill/>
          <a:ln>
            <a:noFill/>
          </a:ln>
        </p:spPr>
      </p:pic>
      <p:pic>
        <p:nvPicPr>
          <p:cNvPr id="1061" name="Google Shape;1061;p30"/>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931" y="3271890"/>
            <a:ext cx="758950" cy="161904"/>
          </a:xfrm>
          <a:prstGeom prst="rect">
            <a:avLst/>
          </a:prstGeom>
          <a:noFill/>
          <a:ln>
            <a:noFill/>
          </a:ln>
        </p:spPr>
      </p:pic>
      <p:pic>
        <p:nvPicPr>
          <p:cNvPr id="1062" name="Google Shape;1062;p30"/>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6673737" y="3752987"/>
            <a:ext cx="635700" cy="256717"/>
          </a:xfrm>
          <a:prstGeom prst="rect">
            <a:avLst/>
          </a:prstGeom>
          <a:noFill/>
          <a:ln>
            <a:noFill/>
          </a:ln>
        </p:spPr>
      </p:pic>
      <p:pic>
        <p:nvPicPr>
          <p:cNvPr id="1063" name="Google Shape;1063;p30"/>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860998" y="1081908"/>
            <a:ext cx="661100" cy="131249"/>
          </a:xfrm>
          <a:prstGeom prst="rect">
            <a:avLst/>
          </a:prstGeom>
          <a:noFill/>
          <a:ln>
            <a:noFill/>
          </a:ln>
        </p:spPr>
      </p:pic>
      <p:pic>
        <p:nvPicPr>
          <p:cNvPr id="1064" name="Google Shape;1064;p30"/>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6640079" y="1477587"/>
            <a:ext cx="432325" cy="351754"/>
          </a:xfrm>
          <a:prstGeom prst="rect">
            <a:avLst/>
          </a:prstGeom>
          <a:noFill/>
          <a:ln>
            <a:noFill/>
          </a:ln>
        </p:spPr>
      </p:pic>
      <p:pic>
        <p:nvPicPr>
          <p:cNvPr id="1065" name="Google Shape;1065;p30"/>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348330" y="1079220"/>
            <a:ext cx="758950" cy="136625"/>
          </a:xfrm>
          <a:prstGeom prst="rect">
            <a:avLst/>
          </a:prstGeom>
          <a:noFill/>
          <a:ln>
            <a:noFill/>
          </a:ln>
        </p:spPr>
      </p:pic>
      <p:pic>
        <p:nvPicPr>
          <p:cNvPr id="1066" name="Google Shape;1066;p30"/>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032468" y="2703545"/>
            <a:ext cx="590675" cy="118139"/>
          </a:xfrm>
          <a:prstGeom prst="rect">
            <a:avLst/>
          </a:prstGeom>
          <a:noFill/>
          <a:ln>
            <a:noFill/>
          </a:ln>
        </p:spPr>
      </p:pic>
      <p:pic>
        <p:nvPicPr>
          <p:cNvPr id="1067" name="Google Shape;1067;p30"/>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7418458" y="3707221"/>
            <a:ext cx="390000" cy="348250"/>
          </a:xfrm>
          <a:prstGeom prst="rect">
            <a:avLst/>
          </a:prstGeom>
          <a:noFill/>
          <a:ln>
            <a:noFill/>
          </a:ln>
        </p:spPr>
      </p:pic>
      <p:pic>
        <p:nvPicPr>
          <p:cNvPr id="1068" name="Google Shape;1068;p30"/>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4425" y="4362340"/>
            <a:ext cx="661100" cy="178475"/>
          </a:xfrm>
          <a:prstGeom prst="rect">
            <a:avLst/>
          </a:prstGeom>
          <a:noFill/>
          <a:ln>
            <a:noFill/>
          </a:ln>
        </p:spPr>
      </p:pic>
      <p:pic>
        <p:nvPicPr>
          <p:cNvPr id="1069" name="Google Shape;1069;p30"/>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2788943" y="2684257"/>
            <a:ext cx="698000" cy="156715"/>
          </a:xfrm>
          <a:prstGeom prst="rect">
            <a:avLst/>
          </a:prstGeom>
          <a:noFill/>
          <a:ln>
            <a:noFill/>
          </a:ln>
        </p:spPr>
      </p:pic>
      <p:pic>
        <p:nvPicPr>
          <p:cNvPr id="1070" name="Google Shape;1070;p30"/>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807986" y="2162938"/>
            <a:ext cx="548700" cy="182892"/>
          </a:xfrm>
          <a:prstGeom prst="rect">
            <a:avLst/>
          </a:prstGeom>
          <a:noFill/>
          <a:ln>
            <a:noFill/>
          </a:ln>
        </p:spPr>
      </p:pic>
      <p:pic>
        <p:nvPicPr>
          <p:cNvPr id="1071" name="Google Shape;1071;p30"/>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599107" y="2574509"/>
            <a:ext cx="316025" cy="376212"/>
          </a:xfrm>
          <a:prstGeom prst="rect">
            <a:avLst/>
          </a:prstGeom>
          <a:noFill/>
          <a:ln>
            <a:noFill/>
          </a:ln>
        </p:spPr>
      </p:pic>
      <p:pic>
        <p:nvPicPr>
          <p:cNvPr id="1072" name="Google Shape;1072;p30"/>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363278" y="2186641"/>
            <a:ext cx="725850" cy="135485"/>
          </a:xfrm>
          <a:prstGeom prst="rect">
            <a:avLst/>
          </a:prstGeom>
          <a:noFill/>
          <a:ln>
            <a:noFill/>
          </a:ln>
        </p:spPr>
      </p:pic>
      <p:pic>
        <p:nvPicPr>
          <p:cNvPr id="1073" name="Google Shape;1073;p30"/>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259479" y="4315471"/>
            <a:ext cx="698000" cy="272212"/>
          </a:xfrm>
          <a:prstGeom prst="rect">
            <a:avLst/>
          </a:prstGeom>
          <a:noFill/>
          <a:ln>
            <a:noFill/>
          </a:ln>
        </p:spPr>
      </p:pic>
      <p:pic>
        <p:nvPicPr>
          <p:cNvPr id="1074" name="Google Shape;1074;p30"/>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282379" y="3182182"/>
            <a:ext cx="336800" cy="341321"/>
          </a:xfrm>
          <a:prstGeom prst="rect">
            <a:avLst/>
          </a:prstGeom>
          <a:noFill/>
          <a:ln>
            <a:noFill/>
          </a:ln>
        </p:spPr>
      </p:pic>
      <p:pic>
        <p:nvPicPr>
          <p:cNvPr id="1075" name="Google Shape;1075;p30"/>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872498" y="3223887"/>
            <a:ext cx="590650" cy="257911"/>
          </a:xfrm>
          <a:prstGeom prst="rect">
            <a:avLst/>
          </a:prstGeom>
          <a:noFill/>
          <a:ln>
            <a:noFill/>
          </a:ln>
        </p:spPr>
      </p:pic>
      <p:pic>
        <p:nvPicPr>
          <p:cNvPr id="1076" name="Google Shape;1076;p30"/>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131407" y="3211184"/>
            <a:ext cx="513750" cy="283317"/>
          </a:xfrm>
          <a:prstGeom prst="rect">
            <a:avLst/>
          </a:prstGeom>
          <a:noFill/>
          <a:ln>
            <a:noFill/>
          </a:ln>
        </p:spPr>
      </p:pic>
      <p:pic>
        <p:nvPicPr>
          <p:cNvPr id="1077" name="Google Shape;1077;p30"/>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065163" y="3141604"/>
            <a:ext cx="432350" cy="422477"/>
          </a:xfrm>
          <a:prstGeom prst="rect">
            <a:avLst/>
          </a:prstGeom>
          <a:noFill/>
          <a:ln>
            <a:noFill/>
          </a:ln>
        </p:spPr>
      </p:pic>
      <p:pic>
        <p:nvPicPr>
          <p:cNvPr id="1078" name="Google Shape;1078;p30"/>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718419" y="2155911"/>
            <a:ext cx="513750" cy="196946"/>
          </a:xfrm>
          <a:prstGeom prst="rect">
            <a:avLst/>
          </a:prstGeom>
          <a:noFill/>
          <a:ln>
            <a:noFill/>
          </a:ln>
        </p:spPr>
      </p:pic>
      <p:pic>
        <p:nvPicPr>
          <p:cNvPr id="1079" name="Google Shape;1079;p30"/>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347038" y="1485064"/>
            <a:ext cx="336800" cy="336800"/>
          </a:xfrm>
          <a:prstGeom prst="rect">
            <a:avLst/>
          </a:prstGeom>
          <a:noFill/>
          <a:ln>
            <a:noFill/>
          </a:ln>
        </p:spPr>
      </p:pic>
      <p:pic>
        <p:nvPicPr>
          <p:cNvPr id="1080" name="Google Shape;1080;p30"/>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395446" y="3792060"/>
            <a:ext cx="776400" cy="178572"/>
          </a:xfrm>
          <a:prstGeom prst="rect">
            <a:avLst/>
          </a:prstGeom>
          <a:noFill/>
          <a:ln>
            <a:noFill/>
          </a:ln>
        </p:spPr>
      </p:pic>
      <p:pic>
        <p:nvPicPr>
          <p:cNvPr id="1081" name="Google Shape;1081;p30"/>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832990" y="1462071"/>
            <a:ext cx="403200" cy="382785"/>
          </a:xfrm>
          <a:prstGeom prst="rect">
            <a:avLst/>
          </a:prstGeom>
          <a:noFill/>
          <a:ln>
            <a:noFill/>
          </a:ln>
        </p:spPr>
      </p:pic>
      <p:pic>
        <p:nvPicPr>
          <p:cNvPr id="1082" name="Google Shape;1082;p30"/>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852774" y="1548656"/>
            <a:ext cx="776400" cy="209616"/>
          </a:xfrm>
          <a:prstGeom prst="rect">
            <a:avLst/>
          </a:prstGeom>
          <a:noFill/>
          <a:ln>
            <a:noFill/>
          </a:ln>
        </p:spPr>
      </p:pic>
      <p:pic>
        <p:nvPicPr>
          <p:cNvPr id="1083" name="Google Shape;1083;p30"/>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589347" y="1496121"/>
            <a:ext cx="513750" cy="314685"/>
          </a:xfrm>
          <a:prstGeom prst="rect">
            <a:avLst/>
          </a:prstGeom>
          <a:noFill/>
          <a:ln>
            <a:noFill/>
          </a:ln>
        </p:spPr>
      </p:pic>
      <p:pic>
        <p:nvPicPr>
          <p:cNvPr id="1084" name="Google Shape;1084;p30"/>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055841" y="1027433"/>
            <a:ext cx="661100" cy="240200"/>
          </a:xfrm>
          <a:prstGeom prst="rect">
            <a:avLst/>
          </a:prstGeom>
          <a:noFill/>
          <a:ln>
            <a:noFill/>
          </a:ln>
        </p:spPr>
      </p:pic>
      <p:pic>
        <p:nvPicPr>
          <p:cNvPr id="1085" name="Google Shape;1085;p30"/>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253364" y="3834708"/>
            <a:ext cx="548625" cy="93276"/>
          </a:xfrm>
          <a:prstGeom prst="rect">
            <a:avLst/>
          </a:prstGeom>
          <a:noFill/>
          <a:ln>
            <a:noFill/>
          </a:ln>
        </p:spPr>
      </p:pic>
      <p:pic>
        <p:nvPicPr>
          <p:cNvPr id="1086" name="Google Shape;1086;p30"/>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565384" y="3254600"/>
            <a:ext cx="635700" cy="196486"/>
          </a:xfrm>
          <a:prstGeom prst="rect">
            <a:avLst/>
          </a:prstGeom>
          <a:noFill/>
          <a:ln>
            <a:noFill/>
          </a:ln>
        </p:spPr>
      </p:pic>
      <p:pic>
        <p:nvPicPr>
          <p:cNvPr id="1087" name="Google Shape;1087;p30"/>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224171" y="4399800"/>
            <a:ext cx="661100" cy="103554"/>
          </a:xfrm>
          <a:prstGeom prst="rect">
            <a:avLst/>
          </a:prstGeom>
          <a:noFill/>
          <a:ln>
            <a:noFill/>
          </a:ln>
        </p:spPr>
      </p:pic>
      <p:pic>
        <p:nvPicPr>
          <p:cNvPr id="1088" name="Google Shape;1088;p30"/>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990202" y="4379717"/>
            <a:ext cx="590675" cy="143720"/>
          </a:xfrm>
          <a:prstGeom prst="rect">
            <a:avLst/>
          </a:prstGeom>
          <a:noFill/>
          <a:ln>
            <a:noFill/>
          </a:ln>
        </p:spPr>
      </p:pic>
      <p:pic>
        <p:nvPicPr>
          <p:cNvPr id="1089" name="Google Shape;1089;p30"/>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564923" y="2181861"/>
            <a:ext cx="473950" cy="145046"/>
          </a:xfrm>
          <a:prstGeom prst="rect">
            <a:avLst/>
          </a:prstGeom>
          <a:noFill/>
          <a:ln>
            <a:noFill/>
          </a:ln>
        </p:spPr>
      </p:pic>
      <p:pic>
        <p:nvPicPr>
          <p:cNvPr id="1090" name="Google Shape;1090;p30"/>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911010" y="3757409"/>
            <a:ext cx="390000" cy="247873"/>
          </a:xfrm>
          <a:prstGeom prst="rect">
            <a:avLst/>
          </a:prstGeom>
          <a:noFill/>
          <a:ln>
            <a:noFill/>
          </a:ln>
        </p:spPr>
      </p:pic>
      <p:pic>
        <p:nvPicPr>
          <p:cNvPr id="1091" name="Google Shape;1091;p30"/>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5733441" y="2133670"/>
            <a:ext cx="548700" cy="241428"/>
          </a:xfrm>
          <a:prstGeom prst="rect">
            <a:avLst/>
          </a:prstGeom>
          <a:noFill/>
          <a:ln>
            <a:noFill/>
          </a:ln>
        </p:spPr>
      </p:pic>
      <p:pic>
        <p:nvPicPr>
          <p:cNvPr id="1092" name="Google Shape;1092;p30"/>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740479" y="2692688"/>
            <a:ext cx="635700" cy="139854"/>
          </a:xfrm>
          <a:prstGeom prst="rect">
            <a:avLst/>
          </a:prstGeom>
          <a:noFill/>
          <a:ln>
            <a:noFill/>
          </a:ln>
        </p:spPr>
      </p:pic>
      <p:pic>
        <p:nvPicPr>
          <p:cNvPr id="1093" name="Google Shape;1093;p30"/>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574436" y="2580297"/>
            <a:ext cx="316025" cy="364636"/>
          </a:xfrm>
          <a:prstGeom prst="rect">
            <a:avLst/>
          </a:prstGeom>
          <a:noFill/>
          <a:ln>
            <a:noFill/>
          </a:ln>
        </p:spPr>
      </p:pic>
      <p:pic>
        <p:nvPicPr>
          <p:cNvPr id="1094" name="Google Shape;1094;p30"/>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56516" y="1012658"/>
            <a:ext cx="590650" cy="269749"/>
          </a:xfrm>
          <a:prstGeom prst="rect">
            <a:avLst/>
          </a:prstGeom>
          <a:noFill/>
          <a:ln>
            <a:noFill/>
          </a:ln>
        </p:spPr>
      </p:pic>
      <p:pic>
        <p:nvPicPr>
          <p:cNvPr id="1095" name="Google Shape;1095;p30"/>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917480" y="3828466"/>
            <a:ext cx="661100" cy="105759"/>
          </a:xfrm>
          <a:prstGeom prst="rect">
            <a:avLst/>
          </a:prstGeom>
          <a:noFill/>
          <a:ln>
            <a:noFill/>
          </a:ln>
        </p:spPr>
      </p:pic>
      <p:pic>
        <p:nvPicPr>
          <p:cNvPr id="1096" name="Google Shape;1096;p30"/>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280868" y="3790993"/>
            <a:ext cx="661100" cy="180704"/>
          </a:xfrm>
          <a:prstGeom prst="rect">
            <a:avLst/>
          </a:prstGeom>
          <a:noFill/>
          <a:ln>
            <a:noFill/>
          </a:ln>
        </p:spPr>
      </p:pic>
      <p:pic>
        <p:nvPicPr>
          <p:cNvPr id="1097" name="Google Shape;1097;p30"/>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51606" y="4354093"/>
            <a:ext cx="635700" cy="194968"/>
          </a:xfrm>
          <a:prstGeom prst="rect">
            <a:avLst/>
          </a:prstGeom>
          <a:noFill/>
          <a:ln>
            <a:noFill/>
          </a:ln>
        </p:spPr>
      </p:pic>
      <p:pic>
        <p:nvPicPr>
          <p:cNvPr id="1098" name="Google Shape;1098;p30"/>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493515" y="2694692"/>
            <a:ext cx="590650" cy="135846"/>
          </a:xfrm>
          <a:prstGeom prst="rect">
            <a:avLst/>
          </a:prstGeom>
          <a:noFill/>
          <a:ln>
            <a:noFill/>
          </a:ln>
        </p:spPr>
      </p:pic>
      <p:pic>
        <p:nvPicPr>
          <p:cNvPr id="1099" name="Google Shape;1099;p30"/>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035907" y="2695864"/>
            <a:ext cx="635700" cy="133502"/>
          </a:xfrm>
          <a:prstGeom prst="rect">
            <a:avLst/>
          </a:prstGeom>
          <a:noFill/>
          <a:ln>
            <a:noFill/>
          </a:ln>
        </p:spPr>
      </p:pic>
      <p:pic>
        <p:nvPicPr>
          <p:cNvPr id="1100" name="Google Shape;1100;p30"/>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6076" y="1485307"/>
            <a:ext cx="725850" cy="336314"/>
          </a:xfrm>
          <a:prstGeom prst="rect">
            <a:avLst/>
          </a:prstGeom>
          <a:noFill/>
          <a:ln>
            <a:noFill/>
          </a:ln>
        </p:spPr>
      </p:pic>
      <p:pic>
        <p:nvPicPr>
          <p:cNvPr id="1101" name="Google Shape;1101;p30"/>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7381388" y="4293712"/>
            <a:ext cx="635700" cy="315731"/>
          </a:xfrm>
          <a:prstGeom prst="rect">
            <a:avLst/>
          </a:prstGeom>
          <a:noFill/>
          <a:ln>
            <a:noFill/>
          </a:ln>
        </p:spPr>
      </p:pic>
      <p:pic>
        <p:nvPicPr>
          <p:cNvPr id="1102" name="Google Shape;1102;p30"/>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229732" y="1052424"/>
            <a:ext cx="548700" cy="190217"/>
          </a:xfrm>
          <a:prstGeom prst="rect">
            <a:avLst/>
          </a:prstGeom>
          <a:noFill/>
          <a:ln>
            <a:noFill/>
          </a:ln>
        </p:spPr>
      </p:pic>
      <p:pic>
        <p:nvPicPr>
          <p:cNvPr id="1103" name="Google Shape;1103;p30"/>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747394" y="3275119"/>
            <a:ext cx="777240" cy="155448"/>
          </a:xfrm>
          <a:prstGeom prst="rect">
            <a:avLst/>
          </a:prstGeom>
          <a:noFill/>
          <a:ln>
            <a:noFill/>
          </a:ln>
        </p:spPr>
      </p:pic>
      <p:pic>
        <p:nvPicPr>
          <p:cNvPr id="1104" name="Google Shape;1104;p30"/>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369872" y="2667518"/>
            <a:ext cx="548700" cy="190194"/>
          </a:xfrm>
          <a:prstGeom prst="rect">
            <a:avLst/>
          </a:prstGeom>
          <a:noFill/>
          <a:ln>
            <a:noFill/>
          </a:ln>
        </p:spPr>
      </p:pic>
      <p:pic>
        <p:nvPicPr>
          <p:cNvPr id="1105" name="Google Shape;1105;p30"/>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242333" y="1604216"/>
            <a:ext cx="743700" cy="128908"/>
          </a:xfrm>
          <a:prstGeom prst="rect">
            <a:avLst/>
          </a:prstGeom>
          <a:noFill/>
          <a:ln>
            <a:noFill/>
          </a:ln>
        </p:spPr>
      </p:pic>
      <p:pic>
        <p:nvPicPr>
          <p:cNvPr id="1106" name="Google Shape;1106;p30"/>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3599750" y="3239912"/>
            <a:ext cx="594300" cy="225861"/>
          </a:xfrm>
          <a:prstGeom prst="rect">
            <a:avLst/>
          </a:prstGeom>
          <a:noFill/>
          <a:ln>
            <a:noFill/>
          </a:ln>
        </p:spPr>
      </p:pic>
      <p:pic>
        <p:nvPicPr>
          <p:cNvPr id="1107" name="Google Shape;1107;p30"/>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3737725" y="3784509"/>
            <a:ext cx="548699" cy="193673"/>
          </a:xfrm>
          <a:prstGeom prst="rect">
            <a:avLst/>
          </a:prstGeom>
          <a:noFill/>
          <a:ln>
            <a:noFill/>
          </a:ln>
        </p:spPr>
      </p:pic>
      <p:pic>
        <p:nvPicPr>
          <p:cNvPr id="1108" name="Google Shape;1108;p30"/>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2410032" y="3823073"/>
            <a:ext cx="635700" cy="116545"/>
          </a:xfrm>
          <a:prstGeom prst="rect">
            <a:avLst/>
          </a:prstGeom>
          <a:noFill/>
          <a:ln>
            <a:noFill/>
          </a:ln>
        </p:spPr>
      </p:pic>
      <p:pic>
        <p:nvPicPr>
          <p:cNvPr id="1109" name="Google Shape;1109;p30"/>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2640798" y="4258921"/>
            <a:ext cx="513750" cy="385313"/>
          </a:xfrm>
          <a:prstGeom prst="rect">
            <a:avLst/>
          </a:prstGeom>
          <a:noFill/>
          <a:ln>
            <a:noFill/>
          </a:ln>
        </p:spPr>
      </p:pic>
      <p:pic>
        <p:nvPicPr>
          <p:cNvPr id="1110" name="Google Shape;1110;p30"/>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273676" y="2018142"/>
            <a:ext cx="403200" cy="472484"/>
          </a:xfrm>
          <a:prstGeom prst="rect">
            <a:avLst/>
          </a:prstGeom>
          <a:noFill/>
          <a:ln>
            <a:noFill/>
          </a:ln>
        </p:spPr>
      </p:pic>
    </p:spTree>
    <p:extLst>
      <p:ext uri="{BB962C8B-B14F-4D97-AF65-F5344CB8AC3E}">
        <p14:creationId xmlns:p14="http://schemas.microsoft.com/office/powerpoint/2010/main" val="1051757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altLang="zh-CN" sz="1600" dirty="0">
                <a:solidFill>
                  <a:schemeClr val="dk1"/>
                </a:solidFill>
              </a:rPr>
              <a:t>103</a:t>
            </a:r>
            <a:r>
              <a:rPr lang="en-US" sz="1600" dirty="0">
                <a:solidFill>
                  <a:schemeClr val="dk1"/>
                </a:solidFill>
              </a:rPr>
              <a:t>,000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16</a:t>
            </a:r>
            <a:r>
              <a:rPr lang="en-US" sz="1600" dirty="0">
                <a:solidFill>
                  <a:schemeClr val="dk1"/>
                </a:solidFill>
              </a:rPr>
              <a:t>,000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18,000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7,5</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3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132 </a:t>
            </a:r>
            <a:r>
              <a:rPr lang="en-US" altLang="zh-CN" dirty="0" err="1"/>
              <a:t>家KCSP合作伙伴</a:t>
            </a:r>
            <a:endParaRPr dirty="0"/>
          </a:p>
        </p:txBody>
      </p:sp>
      <p:pic>
        <p:nvPicPr>
          <p:cNvPr id="1137" name="Google Shape;1137;p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533597" y="1817399"/>
            <a:ext cx="536375" cy="149851"/>
          </a:xfrm>
          <a:prstGeom prst="rect">
            <a:avLst/>
          </a:prstGeom>
          <a:noFill/>
          <a:ln>
            <a:noFill/>
          </a:ln>
        </p:spPr>
      </p:pic>
      <p:pic>
        <p:nvPicPr>
          <p:cNvPr id="1138" name="Google Shape;1138;p33"/>
          <p:cNvPicPr preferRelativeResize="0"/>
          <p:nvPr/>
        </p:nvPicPr>
        <p:blipFill rotWithShape="1">
          <a:blip r:embed="rId4" cstate="print">
            <a:alphaModFix/>
            <a:extLst>
              <a:ext uri="{28A0092B-C50C-407E-A947-70E740481C1C}">
                <a14:useLocalDpi xmlns:a14="http://schemas.microsoft.com/office/drawing/2010/main"/>
              </a:ext>
            </a:extLst>
          </a:blip>
          <a:srcRect t="36017" b="35244"/>
          <a:stretch/>
        </p:blipFill>
        <p:spPr>
          <a:xfrm>
            <a:off x="4762093" y="2685650"/>
            <a:ext cx="636000" cy="166153"/>
          </a:xfrm>
          <a:prstGeom prst="rect">
            <a:avLst/>
          </a:prstGeom>
          <a:noFill/>
          <a:ln>
            <a:noFill/>
          </a:ln>
        </p:spPr>
      </p:pic>
      <p:pic>
        <p:nvPicPr>
          <p:cNvPr id="1139" name="Google Shape;1139;p3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042098" y="3995031"/>
            <a:ext cx="594150" cy="241341"/>
          </a:xfrm>
          <a:prstGeom prst="rect">
            <a:avLst/>
          </a:prstGeom>
          <a:noFill/>
          <a:ln>
            <a:noFill/>
          </a:ln>
        </p:spPr>
      </p:pic>
      <p:pic>
        <p:nvPicPr>
          <p:cNvPr id="1140" name="Google Shape;1140;p3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1626" y="3926726"/>
            <a:ext cx="513600" cy="377950"/>
          </a:xfrm>
          <a:prstGeom prst="rect">
            <a:avLst/>
          </a:prstGeom>
          <a:noFill/>
          <a:ln>
            <a:noFill/>
          </a:ln>
        </p:spPr>
      </p:pic>
      <p:pic>
        <p:nvPicPr>
          <p:cNvPr id="1141" name="Google Shape;1141;p3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812327" y="2576393"/>
            <a:ext cx="423125" cy="384667"/>
          </a:xfrm>
          <a:prstGeom prst="rect">
            <a:avLst/>
          </a:prstGeom>
          <a:noFill/>
          <a:ln>
            <a:noFill/>
          </a:ln>
        </p:spPr>
      </p:pic>
      <p:pic>
        <p:nvPicPr>
          <p:cNvPr id="1142" name="Google Shape;1142;p3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747069" y="3204647"/>
            <a:ext cx="594150" cy="121480"/>
          </a:xfrm>
          <a:prstGeom prst="rect">
            <a:avLst/>
          </a:prstGeom>
          <a:noFill/>
          <a:ln>
            <a:noFill/>
          </a:ln>
        </p:spPr>
      </p:pic>
      <p:pic>
        <p:nvPicPr>
          <p:cNvPr id="1143" name="Google Shape;1143;p33"/>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462346" y="1697734"/>
            <a:ext cx="364500" cy="389181"/>
          </a:xfrm>
          <a:prstGeom prst="rect">
            <a:avLst/>
          </a:prstGeom>
          <a:noFill/>
          <a:ln>
            <a:noFill/>
          </a:ln>
        </p:spPr>
      </p:pic>
      <p:pic>
        <p:nvPicPr>
          <p:cNvPr id="1144" name="Google Shape;1144;p33"/>
          <p:cNvPicPr preferRelativeResize="0"/>
          <p:nvPr/>
        </p:nvPicPr>
        <p:blipFill rotWithShape="1">
          <a:blip r:embed="rId10" cstate="print">
            <a:alphaModFix/>
            <a:extLst>
              <a:ext uri="{28A0092B-C50C-407E-A947-70E740481C1C}">
                <a14:useLocalDpi xmlns:a14="http://schemas.microsoft.com/office/drawing/2010/main"/>
              </a:ext>
            </a:extLst>
          </a:blip>
          <a:srcRect t="11006" b="12188"/>
          <a:stretch/>
        </p:blipFill>
        <p:spPr>
          <a:xfrm>
            <a:off x="6262350" y="1294270"/>
            <a:ext cx="423125" cy="295401"/>
          </a:xfrm>
          <a:prstGeom prst="rect">
            <a:avLst/>
          </a:prstGeom>
          <a:noFill/>
          <a:ln>
            <a:noFill/>
          </a:ln>
        </p:spPr>
      </p:pic>
      <p:pic>
        <p:nvPicPr>
          <p:cNvPr id="1145" name="Google Shape;1145;p3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095759" y="2613066"/>
            <a:ext cx="326950" cy="311322"/>
          </a:xfrm>
          <a:prstGeom prst="rect">
            <a:avLst/>
          </a:prstGeom>
          <a:noFill/>
          <a:ln>
            <a:noFill/>
          </a:ln>
        </p:spPr>
      </p:pic>
      <p:pic>
        <p:nvPicPr>
          <p:cNvPr id="1146" name="Google Shape;1146;p3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8087192" y="2636700"/>
            <a:ext cx="510500" cy="264053"/>
          </a:xfrm>
          <a:prstGeom prst="rect">
            <a:avLst/>
          </a:prstGeom>
          <a:noFill/>
          <a:ln>
            <a:noFill/>
          </a:ln>
        </p:spPr>
      </p:pic>
      <p:pic>
        <p:nvPicPr>
          <p:cNvPr id="1147" name="Google Shape;1147;p3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448174" y="4285968"/>
            <a:ext cx="423125" cy="392541"/>
          </a:xfrm>
          <a:prstGeom prst="rect">
            <a:avLst/>
          </a:prstGeom>
          <a:noFill/>
          <a:ln>
            <a:noFill/>
          </a:ln>
        </p:spPr>
      </p:pic>
      <p:pic>
        <p:nvPicPr>
          <p:cNvPr id="1148" name="Google Shape;1148;p3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275417" y="3122022"/>
            <a:ext cx="364500" cy="286730"/>
          </a:xfrm>
          <a:prstGeom prst="rect">
            <a:avLst/>
          </a:prstGeom>
          <a:noFill/>
          <a:ln>
            <a:noFill/>
          </a:ln>
        </p:spPr>
      </p:pic>
      <p:pic>
        <p:nvPicPr>
          <p:cNvPr id="1149" name="Google Shape;1149;p3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860" y="3649545"/>
            <a:ext cx="536375" cy="82986"/>
          </a:xfrm>
          <a:prstGeom prst="rect">
            <a:avLst/>
          </a:prstGeom>
          <a:noFill/>
          <a:ln>
            <a:noFill/>
          </a:ln>
        </p:spPr>
      </p:pic>
      <p:pic>
        <p:nvPicPr>
          <p:cNvPr id="1150" name="Google Shape;1150;p3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958563" y="2680934"/>
            <a:ext cx="760374" cy="175587"/>
          </a:xfrm>
          <a:prstGeom prst="rect">
            <a:avLst/>
          </a:prstGeom>
          <a:noFill/>
          <a:ln>
            <a:noFill/>
          </a:ln>
        </p:spPr>
      </p:pic>
      <p:pic>
        <p:nvPicPr>
          <p:cNvPr id="1151" name="Google Shape;1151;p3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2851" y="1810941"/>
            <a:ext cx="536376" cy="162768"/>
          </a:xfrm>
          <a:prstGeom prst="rect">
            <a:avLst/>
          </a:prstGeom>
          <a:noFill/>
          <a:ln>
            <a:noFill/>
          </a:ln>
        </p:spPr>
      </p:pic>
      <p:pic>
        <p:nvPicPr>
          <p:cNvPr id="1152" name="Google Shape;1152;p3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1078" y="3587165"/>
            <a:ext cx="423125" cy="207747"/>
          </a:xfrm>
          <a:prstGeom prst="rect">
            <a:avLst/>
          </a:prstGeom>
          <a:noFill/>
          <a:ln>
            <a:noFill/>
          </a:ln>
        </p:spPr>
      </p:pic>
      <p:pic>
        <p:nvPicPr>
          <p:cNvPr id="1153" name="Google Shape;1153;p33"/>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715595" y="4342508"/>
            <a:ext cx="707225" cy="279461"/>
          </a:xfrm>
          <a:prstGeom prst="rect">
            <a:avLst/>
          </a:prstGeom>
          <a:noFill/>
          <a:ln>
            <a:noFill/>
          </a:ln>
        </p:spPr>
      </p:pic>
      <p:pic>
        <p:nvPicPr>
          <p:cNvPr id="1154" name="Google Shape;1154;p3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707267" y="2223236"/>
            <a:ext cx="510500" cy="193977"/>
          </a:xfrm>
          <a:prstGeom prst="rect">
            <a:avLst/>
          </a:prstGeom>
          <a:noFill/>
          <a:ln>
            <a:noFill/>
          </a:ln>
        </p:spPr>
      </p:pic>
      <p:pic>
        <p:nvPicPr>
          <p:cNvPr id="1155" name="Google Shape;1155;p3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265046" y="3585276"/>
            <a:ext cx="594150" cy="211525"/>
          </a:xfrm>
          <a:prstGeom prst="rect">
            <a:avLst/>
          </a:prstGeom>
          <a:noFill/>
          <a:ln>
            <a:noFill/>
          </a:ln>
        </p:spPr>
      </p:pic>
      <p:pic>
        <p:nvPicPr>
          <p:cNvPr id="1156" name="Google Shape;1156;p33"/>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560265" y="1239550"/>
            <a:ext cx="381850" cy="404840"/>
          </a:xfrm>
          <a:prstGeom prst="rect">
            <a:avLst/>
          </a:prstGeom>
          <a:noFill/>
          <a:ln>
            <a:noFill/>
          </a:ln>
        </p:spPr>
      </p:pic>
      <p:pic>
        <p:nvPicPr>
          <p:cNvPr id="1157" name="Google Shape;1157;p3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584212" y="4319900"/>
            <a:ext cx="423125" cy="324678"/>
          </a:xfrm>
          <a:prstGeom prst="rect">
            <a:avLst/>
          </a:prstGeom>
          <a:noFill/>
          <a:ln>
            <a:noFill/>
          </a:ln>
        </p:spPr>
      </p:pic>
      <p:pic>
        <p:nvPicPr>
          <p:cNvPr id="1158" name="Google Shape;1158;p3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477370" y="1406385"/>
            <a:ext cx="536376" cy="71171"/>
          </a:xfrm>
          <a:prstGeom prst="rect">
            <a:avLst/>
          </a:prstGeom>
          <a:noFill/>
          <a:ln>
            <a:noFill/>
          </a:ln>
        </p:spPr>
      </p:pic>
      <p:pic>
        <p:nvPicPr>
          <p:cNvPr id="1159" name="Google Shape;1159;p3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263579" y="2222338"/>
            <a:ext cx="381875" cy="195774"/>
          </a:xfrm>
          <a:prstGeom prst="rect">
            <a:avLst/>
          </a:prstGeom>
          <a:noFill/>
          <a:ln>
            <a:noFill/>
          </a:ln>
        </p:spPr>
      </p:pic>
      <p:pic>
        <p:nvPicPr>
          <p:cNvPr id="1160" name="Google Shape;1160;p3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835473" y="1277767"/>
            <a:ext cx="536375" cy="328406"/>
          </a:xfrm>
          <a:prstGeom prst="rect">
            <a:avLst/>
          </a:prstGeom>
          <a:noFill/>
          <a:ln>
            <a:noFill/>
          </a:ln>
        </p:spPr>
      </p:pic>
      <p:pic>
        <p:nvPicPr>
          <p:cNvPr id="1161" name="Google Shape;1161;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6057345" y="3625169"/>
            <a:ext cx="635700" cy="131740"/>
          </a:xfrm>
          <a:prstGeom prst="rect">
            <a:avLst/>
          </a:prstGeom>
          <a:noFill/>
          <a:ln>
            <a:noFill/>
          </a:ln>
        </p:spPr>
      </p:pic>
      <p:pic>
        <p:nvPicPr>
          <p:cNvPr id="1162" name="Google Shape;1162;p3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813910" y="1752585"/>
            <a:ext cx="510500" cy="279480"/>
          </a:xfrm>
          <a:prstGeom prst="rect">
            <a:avLst/>
          </a:prstGeom>
          <a:noFill/>
          <a:ln>
            <a:noFill/>
          </a:ln>
        </p:spPr>
      </p:pic>
      <p:pic>
        <p:nvPicPr>
          <p:cNvPr id="1163" name="Google Shape;1163;p3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075163" y="2207171"/>
            <a:ext cx="794400" cy="226107"/>
          </a:xfrm>
          <a:prstGeom prst="rect">
            <a:avLst/>
          </a:prstGeom>
          <a:noFill/>
          <a:ln>
            <a:noFill/>
          </a:ln>
        </p:spPr>
      </p:pic>
      <p:pic>
        <p:nvPicPr>
          <p:cNvPr id="1164" name="Google Shape;1164;p3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419034" y="3135800"/>
            <a:ext cx="423125" cy="259174"/>
          </a:xfrm>
          <a:prstGeom prst="rect">
            <a:avLst/>
          </a:prstGeom>
          <a:noFill/>
          <a:ln>
            <a:noFill/>
          </a:ln>
        </p:spPr>
      </p:pic>
      <p:pic>
        <p:nvPicPr>
          <p:cNvPr id="1165" name="Google Shape;1165;p3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1949311" y="3166811"/>
            <a:ext cx="471300" cy="197153"/>
          </a:xfrm>
          <a:prstGeom prst="rect">
            <a:avLst/>
          </a:prstGeom>
          <a:noFill/>
          <a:ln>
            <a:noFill/>
          </a:ln>
        </p:spPr>
      </p:pic>
      <p:pic>
        <p:nvPicPr>
          <p:cNvPr id="1166" name="Google Shape;1166;p3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268905" y="1285645"/>
            <a:ext cx="510503" cy="312650"/>
          </a:xfrm>
          <a:prstGeom prst="rect">
            <a:avLst/>
          </a:prstGeom>
          <a:noFill/>
          <a:ln>
            <a:noFill/>
          </a:ln>
        </p:spPr>
      </p:pic>
      <p:pic>
        <p:nvPicPr>
          <p:cNvPr id="1167" name="Google Shape;1167;p3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59278" y="4428978"/>
            <a:ext cx="636000" cy="106521"/>
          </a:xfrm>
          <a:prstGeom prst="rect">
            <a:avLst/>
          </a:prstGeom>
          <a:noFill/>
          <a:ln>
            <a:noFill/>
          </a:ln>
        </p:spPr>
      </p:pic>
      <p:pic>
        <p:nvPicPr>
          <p:cNvPr id="1168" name="Google Shape;1168;p3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2527763" y="3143371"/>
            <a:ext cx="594150" cy="244032"/>
          </a:xfrm>
          <a:prstGeom prst="rect">
            <a:avLst/>
          </a:prstGeom>
          <a:noFill/>
          <a:ln>
            <a:noFill/>
          </a:ln>
        </p:spPr>
      </p:pic>
      <p:pic>
        <p:nvPicPr>
          <p:cNvPr id="1169" name="Google Shape;1169;p3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756294" y="2179382"/>
            <a:ext cx="459900" cy="281684"/>
          </a:xfrm>
          <a:prstGeom prst="rect">
            <a:avLst/>
          </a:prstGeom>
          <a:noFill/>
          <a:ln>
            <a:noFill/>
          </a:ln>
        </p:spPr>
      </p:pic>
      <p:pic>
        <p:nvPicPr>
          <p:cNvPr id="1170" name="Google Shape;1170;p3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846717" y="3173850"/>
            <a:ext cx="758950" cy="183073"/>
          </a:xfrm>
          <a:prstGeom prst="rect">
            <a:avLst/>
          </a:prstGeom>
          <a:noFill/>
          <a:ln>
            <a:noFill/>
          </a:ln>
        </p:spPr>
      </p:pic>
      <p:pic>
        <p:nvPicPr>
          <p:cNvPr id="1171" name="Google Shape;1171;p3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010039" y="3585662"/>
            <a:ext cx="674825" cy="210752"/>
          </a:xfrm>
          <a:prstGeom prst="rect">
            <a:avLst/>
          </a:prstGeom>
          <a:noFill/>
          <a:ln>
            <a:noFill/>
          </a:ln>
        </p:spPr>
      </p:pic>
      <p:pic>
        <p:nvPicPr>
          <p:cNvPr id="1172" name="Google Shape;1172;p3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54979" y="3995465"/>
            <a:ext cx="471300" cy="240472"/>
          </a:xfrm>
          <a:prstGeom prst="rect">
            <a:avLst/>
          </a:prstGeom>
          <a:noFill/>
          <a:ln>
            <a:noFill/>
          </a:ln>
        </p:spPr>
      </p:pic>
      <p:pic>
        <p:nvPicPr>
          <p:cNvPr id="1173" name="Google Shape;1173;p33"/>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567715" y="4390064"/>
            <a:ext cx="674825" cy="184349"/>
          </a:xfrm>
          <a:prstGeom prst="rect">
            <a:avLst/>
          </a:prstGeom>
          <a:noFill/>
          <a:ln>
            <a:noFill/>
          </a:ln>
        </p:spPr>
      </p:pic>
      <p:pic>
        <p:nvPicPr>
          <p:cNvPr id="1174" name="Google Shape;1174;p33"/>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538712" y="1726858"/>
            <a:ext cx="594150" cy="330933"/>
          </a:xfrm>
          <a:prstGeom prst="rect">
            <a:avLst/>
          </a:prstGeom>
          <a:noFill/>
          <a:ln>
            <a:noFill/>
          </a:ln>
        </p:spPr>
      </p:pic>
      <p:pic>
        <p:nvPicPr>
          <p:cNvPr id="1175" name="Google Shape;1175;p3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770696" y="2690928"/>
            <a:ext cx="777430" cy="155598"/>
          </a:xfrm>
          <a:prstGeom prst="rect">
            <a:avLst/>
          </a:prstGeom>
          <a:noFill/>
          <a:ln>
            <a:noFill/>
          </a:ln>
        </p:spPr>
      </p:pic>
      <p:pic>
        <p:nvPicPr>
          <p:cNvPr id="1176" name="Google Shape;1176;p3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278008" y="2235059"/>
            <a:ext cx="594150" cy="170332"/>
          </a:xfrm>
          <a:prstGeom prst="rect">
            <a:avLst/>
          </a:prstGeom>
          <a:noFill/>
          <a:ln>
            <a:noFill/>
          </a:ln>
        </p:spPr>
      </p:pic>
      <p:pic>
        <p:nvPicPr>
          <p:cNvPr id="1177" name="Google Shape;1177;p3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679025" y="4394156"/>
            <a:ext cx="364500" cy="176166"/>
          </a:xfrm>
          <a:prstGeom prst="rect">
            <a:avLst/>
          </a:prstGeom>
          <a:noFill/>
          <a:ln>
            <a:noFill/>
          </a:ln>
        </p:spPr>
      </p:pic>
      <p:pic>
        <p:nvPicPr>
          <p:cNvPr id="1178" name="Google Shape;1178;p3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371398" y="2143824"/>
            <a:ext cx="326925" cy="352802"/>
          </a:xfrm>
          <a:prstGeom prst="rect">
            <a:avLst/>
          </a:prstGeom>
          <a:noFill/>
          <a:ln>
            <a:noFill/>
          </a:ln>
        </p:spPr>
      </p:pic>
      <p:pic>
        <p:nvPicPr>
          <p:cNvPr id="1179" name="Google Shape;1179;p3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3457848" y="3548538"/>
            <a:ext cx="423125" cy="285001"/>
          </a:xfrm>
          <a:prstGeom prst="rect">
            <a:avLst/>
          </a:prstGeom>
          <a:noFill/>
          <a:ln>
            <a:noFill/>
          </a:ln>
        </p:spPr>
      </p:pic>
      <p:pic>
        <p:nvPicPr>
          <p:cNvPr id="1180" name="Google Shape;1180;p3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0072" y="2584225"/>
            <a:ext cx="423125" cy="369004"/>
          </a:xfrm>
          <a:prstGeom prst="rect">
            <a:avLst/>
          </a:prstGeom>
          <a:noFill/>
          <a:ln>
            <a:noFill/>
          </a:ln>
        </p:spPr>
      </p:pic>
      <p:pic>
        <p:nvPicPr>
          <p:cNvPr id="1181" name="Google Shape;1181;p3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880155" y="4329669"/>
            <a:ext cx="423125" cy="305139"/>
          </a:xfrm>
          <a:prstGeom prst="rect">
            <a:avLst/>
          </a:prstGeom>
          <a:noFill/>
          <a:ln>
            <a:noFill/>
          </a:ln>
        </p:spPr>
      </p:pic>
      <p:pic>
        <p:nvPicPr>
          <p:cNvPr id="1182" name="Google Shape;1182;p3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483066" y="4415468"/>
            <a:ext cx="636000" cy="133541"/>
          </a:xfrm>
          <a:prstGeom prst="rect">
            <a:avLst/>
          </a:prstGeom>
          <a:noFill/>
          <a:ln>
            <a:noFill/>
          </a:ln>
        </p:spPr>
      </p:pic>
      <p:pic>
        <p:nvPicPr>
          <p:cNvPr id="1183" name="Google Shape;1183;p3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644124" y="3971423"/>
            <a:ext cx="471300" cy="288557"/>
          </a:xfrm>
          <a:prstGeom prst="rect">
            <a:avLst/>
          </a:prstGeom>
          <a:noFill/>
          <a:ln>
            <a:noFill/>
          </a:ln>
        </p:spPr>
      </p:pic>
      <p:pic>
        <p:nvPicPr>
          <p:cNvPr id="1184" name="Google Shape;1184;p3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214343" y="1811338"/>
            <a:ext cx="674825" cy="161974"/>
          </a:xfrm>
          <a:prstGeom prst="rect">
            <a:avLst/>
          </a:prstGeom>
          <a:noFill/>
          <a:ln>
            <a:noFill/>
          </a:ln>
        </p:spPr>
      </p:pic>
      <p:pic>
        <p:nvPicPr>
          <p:cNvPr id="1185" name="Google Shape;1185;p3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214863" y="3122908"/>
            <a:ext cx="423124" cy="284957"/>
          </a:xfrm>
          <a:prstGeom prst="rect">
            <a:avLst/>
          </a:prstGeom>
          <a:noFill/>
          <a:ln>
            <a:noFill/>
          </a:ln>
        </p:spPr>
      </p:pic>
      <p:pic>
        <p:nvPicPr>
          <p:cNvPr id="1186" name="Google Shape;1186;p3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971217" y="1717943"/>
            <a:ext cx="423125" cy="348763"/>
          </a:xfrm>
          <a:prstGeom prst="rect">
            <a:avLst/>
          </a:prstGeom>
          <a:noFill/>
          <a:ln>
            <a:noFill/>
          </a:ln>
        </p:spPr>
      </p:pic>
      <p:pic>
        <p:nvPicPr>
          <p:cNvPr id="1187" name="Google Shape;1187;p3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4468780" y="1722612"/>
            <a:ext cx="423125" cy="339424"/>
          </a:xfrm>
          <a:prstGeom prst="rect">
            <a:avLst/>
          </a:prstGeom>
          <a:noFill/>
          <a:ln>
            <a:noFill/>
          </a:ln>
        </p:spPr>
      </p:pic>
      <p:pic>
        <p:nvPicPr>
          <p:cNvPr id="1188" name="Google Shape;1188;p3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937588" y="3997596"/>
            <a:ext cx="459900" cy="236211"/>
          </a:xfrm>
          <a:prstGeom prst="rect">
            <a:avLst/>
          </a:prstGeom>
          <a:noFill/>
          <a:ln>
            <a:noFill/>
          </a:ln>
        </p:spPr>
      </p:pic>
      <p:pic>
        <p:nvPicPr>
          <p:cNvPr id="1189" name="Google Shape;1189;p3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427913" y="1364373"/>
            <a:ext cx="674825" cy="155195"/>
          </a:xfrm>
          <a:prstGeom prst="rect">
            <a:avLst/>
          </a:prstGeom>
          <a:noFill/>
          <a:ln>
            <a:noFill/>
          </a:ln>
        </p:spPr>
      </p:pic>
      <p:pic>
        <p:nvPicPr>
          <p:cNvPr id="1190" name="Google Shape;1190;p3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287210" y="2636504"/>
            <a:ext cx="423125" cy="264446"/>
          </a:xfrm>
          <a:prstGeom prst="rect">
            <a:avLst/>
          </a:prstGeom>
          <a:noFill/>
          <a:ln>
            <a:noFill/>
          </a:ln>
        </p:spPr>
      </p:pic>
      <p:pic>
        <p:nvPicPr>
          <p:cNvPr id="1191" name="Google Shape;1191;p3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229065" y="3178607"/>
            <a:ext cx="510500" cy="173561"/>
          </a:xfrm>
          <a:prstGeom prst="rect">
            <a:avLst/>
          </a:prstGeom>
          <a:noFill/>
          <a:ln>
            <a:noFill/>
          </a:ln>
        </p:spPr>
      </p:pic>
      <p:pic>
        <p:nvPicPr>
          <p:cNvPr id="1192" name="Google Shape;1192;p3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655075" y="1841270"/>
            <a:ext cx="471300" cy="102109"/>
          </a:xfrm>
          <a:prstGeom prst="rect">
            <a:avLst/>
          </a:prstGeom>
          <a:noFill/>
          <a:ln>
            <a:noFill/>
          </a:ln>
        </p:spPr>
      </p:pic>
      <p:pic>
        <p:nvPicPr>
          <p:cNvPr id="1193" name="Google Shape;1193;p33"/>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524955" y="2594114"/>
            <a:ext cx="381850" cy="349226"/>
          </a:xfrm>
          <a:prstGeom prst="rect">
            <a:avLst/>
          </a:prstGeom>
          <a:noFill/>
          <a:ln>
            <a:noFill/>
          </a:ln>
        </p:spPr>
      </p:pic>
      <p:pic>
        <p:nvPicPr>
          <p:cNvPr id="1194" name="Google Shape;1194;p3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880659" y="3590652"/>
            <a:ext cx="510500" cy="200774"/>
          </a:xfrm>
          <a:prstGeom prst="rect">
            <a:avLst/>
          </a:prstGeom>
          <a:noFill/>
          <a:ln>
            <a:noFill/>
          </a:ln>
        </p:spPr>
      </p:pic>
      <p:pic>
        <p:nvPicPr>
          <p:cNvPr id="1195" name="Google Shape;1195;p3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387434" y="4246456"/>
            <a:ext cx="326950" cy="471565"/>
          </a:xfrm>
          <a:prstGeom prst="rect">
            <a:avLst/>
          </a:prstGeom>
          <a:noFill/>
          <a:ln>
            <a:noFill/>
          </a:ln>
        </p:spPr>
      </p:pic>
      <p:pic>
        <p:nvPicPr>
          <p:cNvPr id="1196" name="Google Shape;1196;p3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931376" y="2254876"/>
            <a:ext cx="594150" cy="130698"/>
          </a:xfrm>
          <a:prstGeom prst="rect">
            <a:avLst/>
          </a:prstGeom>
          <a:noFill/>
          <a:ln>
            <a:noFill/>
          </a:ln>
        </p:spPr>
      </p:pic>
      <p:pic>
        <p:nvPicPr>
          <p:cNvPr id="1197" name="Google Shape;1197;p3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033539" y="1819189"/>
            <a:ext cx="636000" cy="146271"/>
          </a:xfrm>
          <a:prstGeom prst="rect">
            <a:avLst/>
          </a:prstGeom>
          <a:noFill/>
          <a:ln>
            <a:noFill/>
          </a:ln>
        </p:spPr>
      </p:pic>
      <p:pic>
        <p:nvPicPr>
          <p:cNvPr id="1198" name="Google Shape;1198;p33"/>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446386" y="4016111"/>
            <a:ext cx="635700" cy="199180"/>
          </a:xfrm>
          <a:prstGeom prst="rect">
            <a:avLst/>
          </a:prstGeom>
          <a:noFill/>
          <a:ln>
            <a:noFill/>
          </a:ln>
        </p:spPr>
      </p:pic>
      <p:pic>
        <p:nvPicPr>
          <p:cNvPr id="1199" name="Google Shape;1199;p3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474467" y="2708323"/>
            <a:ext cx="594150" cy="120809"/>
          </a:xfrm>
          <a:prstGeom prst="rect">
            <a:avLst/>
          </a:prstGeom>
          <a:noFill/>
          <a:ln>
            <a:noFill/>
          </a:ln>
        </p:spPr>
      </p:pic>
      <p:pic>
        <p:nvPicPr>
          <p:cNvPr id="1200" name="Google Shape;1200;p33"/>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6745140" y="3083435"/>
            <a:ext cx="423125" cy="363904"/>
          </a:xfrm>
          <a:prstGeom prst="rect">
            <a:avLst/>
          </a:prstGeom>
          <a:noFill/>
          <a:ln>
            <a:noFill/>
          </a:ln>
        </p:spPr>
      </p:pic>
      <p:pic>
        <p:nvPicPr>
          <p:cNvPr id="1201" name="Google Shape;1201;p3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128829" y="1754623"/>
            <a:ext cx="381875" cy="275404"/>
          </a:xfrm>
          <a:prstGeom prst="rect">
            <a:avLst/>
          </a:prstGeom>
          <a:noFill/>
          <a:ln>
            <a:noFill/>
          </a:ln>
        </p:spPr>
      </p:pic>
      <p:pic>
        <p:nvPicPr>
          <p:cNvPr id="1202" name="Google Shape;1202;p3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263960" y="4337905"/>
            <a:ext cx="471300" cy="288667"/>
          </a:xfrm>
          <a:prstGeom prst="rect">
            <a:avLst/>
          </a:prstGeom>
          <a:noFill/>
          <a:ln>
            <a:noFill/>
          </a:ln>
        </p:spPr>
      </p:pic>
      <p:pic>
        <p:nvPicPr>
          <p:cNvPr id="1203" name="Google Shape;1203;p3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599884" y="2619732"/>
            <a:ext cx="423125" cy="297990"/>
          </a:xfrm>
          <a:prstGeom prst="rect">
            <a:avLst/>
          </a:prstGeom>
          <a:noFill/>
          <a:ln>
            <a:noFill/>
          </a:ln>
        </p:spPr>
      </p:pic>
      <p:pic>
        <p:nvPicPr>
          <p:cNvPr id="1204" name="Google Shape;1204;p3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277233" y="1799212"/>
            <a:ext cx="707225" cy="186225"/>
          </a:xfrm>
          <a:prstGeom prst="rect">
            <a:avLst/>
          </a:prstGeom>
          <a:noFill/>
          <a:ln>
            <a:noFill/>
          </a:ln>
        </p:spPr>
      </p:pic>
      <p:pic>
        <p:nvPicPr>
          <p:cNvPr id="1205" name="Google Shape;1205;p3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774033" y="3964418"/>
            <a:ext cx="459900" cy="302566"/>
          </a:xfrm>
          <a:prstGeom prst="rect">
            <a:avLst/>
          </a:prstGeom>
          <a:noFill/>
          <a:ln>
            <a:noFill/>
          </a:ln>
        </p:spPr>
      </p:pic>
      <p:pic>
        <p:nvPicPr>
          <p:cNvPr id="1206" name="Google Shape;1206;p3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069810" y="1365695"/>
            <a:ext cx="635700" cy="152550"/>
          </a:xfrm>
          <a:prstGeom prst="rect">
            <a:avLst/>
          </a:prstGeom>
          <a:noFill/>
          <a:ln>
            <a:noFill/>
          </a:ln>
        </p:spPr>
      </p:pic>
      <p:pic>
        <p:nvPicPr>
          <p:cNvPr id="1207" name="Google Shape;1207;p33"/>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2998180" y="1320394"/>
            <a:ext cx="423125" cy="243152"/>
          </a:xfrm>
          <a:prstGeom prst="rect">
            <a:avLst/>
          </a:prstGeom>
          <a:noFill/>
          <a:ln>
            <a:noFill/>
          </a:ln>
        </p:spPr>
      </p:pic>
      <p:pic>
        <p:nvPicPr>
          <p:cNvPr id="1208" name="Google Shape;1208;p3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708509" y="2603070"/>
            <a:ext cx="326925" cy="331313"/>
          </a:xfrm>
          <a:prstGeom prst="rect">
            <a:avLst/>
          </a:prstGeom>
          <a:noFill/>
          <a:ln>
            <a:noFill/>
          </a:ln>
        </p:spPr>
      </p:pic>
      <p:pic>
        <p:nvPicPr>
          <p:cNvPr id="1209" name="Google Shape;1209;p3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5542002" y="3544850"/>
            <a:ext cx="364500" cy="292377"/>
          </a:xfrm>
          <a:prstGeom prst="rect">
            <a:avLst/>
          </a:prstGeom>
          <a:noFill/>
          <a:ln>
            <a:noFill/>
          </a:ln>
        </p:spPr>
      </p:pic>
      <p:pic>
        <p:nvPicPr>
          <p:cNvPr id="1210" name="Google Shape;1210;p3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532160" y="2234700"/>
            <a:ext cx="777425" cy="171049"/>
          </a:xfrm>
          <a:prstGeom prst="rect">
            <a:avLst/>
          </a:prstGeom>
          <a:noFill/>
          <a:ln>
            <a:noFill/>
          </a:ln>
        </p:spPr>
      </p:pic>
      <p:pic>
        <p:nvPicPr>
          <p:cNvPr id="1211" name="Google Shape;1211;p3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130985" y="4031518"/>
            <a:ext cx="594150" cy="168366"/>
          </a:xfrm>
          <a:prstGeom prst="rect">
            <a:avLst/>
          </a:prstGeom>
          <a:noFill/>
          <a:ln>
            <a:noFill/>
          </a:ln>
        </p:spPr>
      </p:pic>
      <p:pic>
        <p:nvPicPr>
          <p:cNvPr id="1212" name="Google Shape;1212;p3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479527" y="4021664"/>
            <a:ext cx="553200" cy="188075"/>
          </a:xfrm>
          <a:prstGeom prst="rect">
            <a:avLst/>
          </a:prstGeom>
          <a:noFill/>
          <a:ln>
            <a:noFill/>
          </a:ln>
        </p:spPr>
      </p:pic>
      <p:pic>
        <p:nvPicPr>
          <p:cNvPr id="1213" name="Google Shape;1213;p3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036276" y="1751475"/>
            <a:ext cx="281700" cy="281700"/>
          </a:xfrm>
          <a:prstGeom prst="rect">
            <a:avLst/>
          </a:prstGeom>
          <a:noFill/>
          <a:ln>
            <a:noFill/>
          </a:ln>
        </p:spPr>
      </p:pic>
      <p:pic>
        <p:nvPicPr>
          <p:cNvPr id="1214" name="Google Shape;1214;p3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835706" y="3515984"/>
            <a:ext cx="471300" cy="350110"/>
          </a:xfrm>
          <a:prstGeom prst="rect">
            <a:avLst/>
          </a:prstGeom>
          <a:noFill/>
          <a:ln>
            <a:noFill/>
          </a:ln>
        </p:spPr>
      </p:pic>
      <p:pic>
        <p:nvPicPr>
          <p:cNvPr id="1215" name="Google Shape;1215;p33"/>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933971" y="2225459"/>
            <a:ext cx="536375" cy="189531"/>
          </a:xfrm>
          <a:prstGeom prst="rect">
            <a:avLst/>
          </a:prstGeom>
          <a:noFill/>
          <a:ln>
            <a:noFill/>
          </a:ln>
        </p:spPr>
      </p:pic>
      <p:pic>
        <p:nvPicPr>
          <p:cNvPr id="1216" name="Google Shape;1216;p3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479272" y="3617926"/>
            <a:ext cx="635700" cy="146225"/>
          </a:xfrm>
          <a:prstGeom prst="rect">
            <a:avLst/>
          </a:prstGeom>
          <a:noFill/>
          <a:ln>
            <a:noFill/>
          </a:ln>
        </p:spPr>
      </p:pic>
      <p:pic>
        <p:nvPicPr>
          <p:cNvPr id="1217" name="Google Shape;1217;p3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2685146" y="4044472"/>
            <a:ext cx="423125" cy="142458"/>
          </a:xfrm>
          <a:prstGeom prst="rect">
            <a:avLst/>
          </a:prstGeom>
          <a:noFill/>
          <a:ln>
            <a:noFill/>
          </a:ln>
        </p:spPr>
      </p:pic>
      <p:pic>
        <p:nvPicPr>
          <p:cNvPr id="1218" name="Google Shape;1218;p3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229120" y="1320180"/>
            <a:ext cx="594150" cy="243580"/>
          </a:xfrm>
          <a:prstGeom prst="rect">
            <a:avLst/>
          </a:prstGeom>
          <a:noFill/>
          <a:ln>
            <a:noFill/>
          </a:ln>
        </p:spPr>
      </p:pic>
      <p:pic>
        <p:nvPicPr>
          <p:cNvPr id="1219" name="Google Shape;1219;p3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1753" y="2132982"/>
            <a:ext cx="364500" cy="374486"/>
          </a:xfrm>
          <a:prstGeom prst="rect">
            <a:avLst/>
          </a:prstGeom>
          <a:noFill/>
          <a:ln>
            <a:noFill/>
          </a:ln>
        </p:spPr>
      </p:pic>
      <p:pic>
        <p:nvPicPr>
          <p:cNvPr id="1220" name="Google Shape;1220;p33"/>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5449851" y="2702027"/>
            <a:ext cx="594150" cy="133399"/>
          </a:xfrm>
          <a:prstGeom prst="rect">
            <a:avLst/>
          </a:prstGeom>
          <a:noFill/>
          <a:ln>
            <a:noFill/>
          </a:ln>
        </p:spPr>
      </p:pic>
      <p:pic>
        <p:nvPicPr>
          <p:cNvPr id="1221" name="Google Shape;1221;p3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692730" y="3621412"/>
            <a:ext cx="635699" cy="139253"/>
          </a:xfrm>
          <a:prstGeom prst="rect">
            <a:avLst/>
          </a:prstGeom>
          <a:noFill/>
          <a:ln>
            <a:noFill/>
          </a:ln>
        </p:spPr>
      </p:pic>
      <p:pic>
        <p:nvPicPr>
          <p:cNvPr id="1222" name="Google Shape;1222;p3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6741540" y="1353991"/>
            <a:ext cx="471300" cy="175959"/>
          </a:xfrm>
          <a:prstGeom prst="rect">
            <a:avLst/>
          </a:prstGeom>
          <a:noFill/>
          <a:ln>
            <a:noFill/>
          </a:ln>
        </p:spPr>
      </p:pic>
      <p:pic>
        <p:nvPicPr>
          <p:cNvPr id="1223" name="Google Shape;1223;p3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712819" y="3191366"/>
            <a:ext cx="510500" cy="148042"/>
          </a:xfrm>
          <a:prstGeom prst="rect">
            <a:avLst/>
          </a:prstGeom>
          <a:noFill/>
          <a:ln>
            <a:noFill/>
          </a:ln>
        </p:spPr>
      </p:pic>
      <p:pic>
        <p:nvPicPr>
          <p:cNvPr id="1224" name="Google Shape;1224;p3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448371" y="3215305"/>
            <a:ext cx="674825" cy="100164"/>
          </a:xfrm>
          <a:prstGeom prst="rect">
            <a:avLst/>
          </a:prstGeom>
          <a:noFill/>
          <a:ln>
            <a:noFill/>
          </a:ln>
        </p:spPr>
      </p:pic>
      <p:pic>
        <p:nvPicPr>
          <p:cNvPr id="1225" name="Google Shape;1225;p33"/>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8152231" y="4329445"/>
            <a:ext cx="381900" cy="305588"/>
          </a:xfrm>
          <a:prstGeom prst="rect">
            <a:avLst/>
          </a:prstGeom>
          <a:noFill/>
          <a:ln>
            <a:noFill/>
          </a:ln>
        </p:spPr>
      </p:pic>
      <p:pic>
        <p:nvPicPr>
          <p:cNvPr id="1226" name="Google Shape;1226;p3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031816" y="3617755"/>
            <a:ext cx="698000" cy="146568"/>
          </a:xfrm>
          <a:prstGeom prst="rect">
            <a:avLst/>
          </a:prstGeom>
          <a:noFill/>
          <a:ln>
            <a:noFill/>
          </a:ln>
        </p:spPr>
      </p:pic>
      <p:pic>
        <p:nvPicPr>
          <p:cNvPr id="1227" name="Google Shape;1227;p3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8587339" y="2166582"/>
            <a:ext cx="501900" cy="307286"/>
          </a:xfrm>
          <a:prstGeom prst="rect">
            <a:avLst/>
          </a:prstGeom>
          <a:noFill/>
          <a:ln>
            <a:noFill/>
          </a:ln>
        </p:spPr>
      </p:pic>
      <p:pic>
        <p:nvPicPr>
          <p:cNvPr id="1228" name="Google Shape;1228;p33"/>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50079" y="3117786"/>
            <a:ext cx="423125" cy="295201"/>
          </a:xfrm>
          <a:prstGeom prst="rect">
            <a:avLst/>
          </a:prstGeom>
          <a:noFill/>
          <a:ln>
            <a:noFill/>
          </a:ln>
        </p:spPr>
      </p:pic>
      <p:pic>
        <p:nvPicPr>
          <p:cNvPr id="1229" name="Google Shape;1229;p33"/>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640172" y="4427561"/>
            <a:ext cx="698000" cy="109355"/>
          </a:xfrm>
          <a:prstGeom prst="rect">
            <a:avLst/>
          </a:prstGeom>
          <a:noFill/>
          <a:ln>
            <a:noFill/>
          </a:ln>
        </p:spPr>
      </p:pic>
      <p:pic>
        <p:nvPicPr>
          <p:cNvPr id="1230" name="Google Shape;1230;p3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4761575" y="1348452"/>
            <a:ext cx="411480" cy="187036"/>
          </a:xfrm>
          <a:prstGeom prst="rect">
            <a:avLst/>
          </a:prstGeom>
          <a:noFill/>
          <a:ln>
            <a:noFill/>
          </a:ln>
        </p:spPr>
      </p:pic>
      <p:pic>
        <p:nvPicPr>
          <p:cNvPr id="1231" name="Google Shape;1231;p3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8801" y="4304680"/>
            <a:ext cx="501900" cy="355118"/>
          </a:xfrm>
          <a:prstGeom prst="rect">
            <a:avLst/>
          </a:prstGeom>
          <a:noFill/>
          <a:ln>
            <a:noFill/>
          </a:ln>
        </p:spPr>
      </p:pic>
      <p:pic>
        <p:nvPicPr>
          <p:cNvPr id="1232" name="Google Shape;1232;p3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8649451" y="2694884"/>
            <a:ext cx="471300" cy="147686"/>
          </a:xfrm>
          <a:prstGeom prst="rect">
            <a:avLst/>
          </a:prstGeom>
          <a:noFill/>
          <a:ln>
            <a:noFill/>
          </a:ln>
        </p:spPr>
      </p:pic>
      <p:pic>
        <p:nvPicPr>
          <p:cNvPr id="1233" name="Google Shape;1233;p3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157170" y="4057180"/>
            <a:ext cx="731520" cy="117043"/>
          </a:xfrm>
          <a:prstGeom prst="rect">
            <a:avLst/>
          </a:prstGeom>
          <a:noFill/>
          <a:ln>
            <a:noFill/>
          </a:ln>
        </p:spPr>
      </p:pic>
      <p:pic>
        <p:nvPicPr>
          <p:cNvPr id="1234" name="Google Shape;1234;p3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6917029" y="3985564"/>
            <a:ext cx="513600" cy="260275"/>
          </a:xfrm>
          <a:prstGeom prst="rect">
            <a:avLst/>
          </a:prstGeom>
          <a:noFill/>
          <a:ln>
            <a:noFill/>
          </a:ln>
        </p:spPr>
      </p:pic>
      <p:pic>
        <p:nvPicPr>
          <p:cNvPr id="1235" name="Google Shape;1235;p33"/>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879335" y="1305741"/>
            <a:ext cx="326950" cy="272459"/>
          </a:xfrm>
          <a:prstGeom prst="rect">
            <a:avLst/>
          </a:prstGeom>
          <a:noFill/>
          <a:ln>
            <a:noFill/>
          </a:ln>
        </p:spPr>
      </p:pic>
      <p:pic>
        <p:nvPicPr>
          <p:cNvPr id="1236" name="Google Shape;1236;p33"/>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6282831" y="3996690"/>
            <a:ext cx="585300" cy="238022"/>
          </a:xfrm>
          <a:prstGeom prst="rect">
            <a:avLst/>
          </a:prstGeom>
          <a:noFill/>
          <a:ln>
            <a:noFill/>
          </a:ln>
        </p:spPr>
      </p:pic>
      <p:pic>
        <p:nvPicPr>
          <p:cNvPr id="1237" name="Google Shape;1237;p33"/>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2780" y="1822405"/>
            <a:ext cx="635700" cy="139840"/>
          </a:xfrm>
          <a:prstGeom prst="rect">
            <a:avLst/>
          </a:prstGeom>
          <a:noFill/>
          <a:ln>
            <a:noFill/>
          </a:ln>
        </p:spPr>
      </p:pic>
      <p:pic>
        <p:nvPicPr>
          <p:cNvPr id="1238" name="Google Shape;1238;p33"/>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786046" y="1354193"/>
            <a:ext cx="674825" cy="175554"/>
          </a:xfrm>
          <a:prstGeom prst="rect">
            <a:avLst/>
          </a:prstGeom>
          <a:noFill/>
          <a:ln>
            <a:noFill/>
          </a:ln>
        </p:spPr>
      </p:pic>
      <p:pic>
        <p:nvPicPr>
          <p:cNvPr id="1239" name="Google Shape;1239;p33"/>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3758654" y="1013318"/>
            <a:ext cx="594150" cy="186881"/>
          </a:xfrm>
          <a:prstGeom prst="rect">
            <a:avLst/>
          </a:prstGeom>
          <a:noFill/>
          <a:ln>
            <a:noFill/>
          </a:ln>
        </p:spPr>
      </p:pic>
      <p:pic>
        <p:nvPicPr>
          <p:cNvPr id="1240" name="Google Shape;1240;p33"/>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8069697" y="984106"/>
            <a:ext cx="423125" cy="245305"/>
          </a:xfrm>
          <a:prstGeom prst="rect">
            <a:avLst/>
          </a:prstGeom>
          <a:noFill/>
          <a:ln>
            <a:noFill/>
          </a:ln>
        </p:spPr>
      </p:pic>
      <p:pic>
        <p:nvPicPr>
          <p:cNvPr id="1241" name="Google Shape;1241;p3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601111" y="1003881"/>
            <a:ext cx="501900" cy="205757"/>
          </a:xfrm>
          <a:prstGeom prst="rect">
            <a:avLst/>
          </a:prstGeom>
          <a:noFill/>
          <a:ln>
            <a:noFill/>
          </a:ln>
        </p:spPr>
      </p:pic>
      <p:pic>
        <p:nvPicPr>
          <p:cNvPr id="1242" name="Google Shape;1242;p33"/>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1516936" y="1391721"/>
            <a:ext cx="471300" cy="100498"/>
          </a:xfrm>
          <a:prstGeom prst="rect">
            <a:avLst/>
          </a:prstGeom>
          <a:noFill/>
          <a:ln>
            <a:noFill/>
          </a:ln>
        </p:spPr>
      </p:pic>
      <p:pic>
        <p:nvPicPr>
          <p:cNvPr id="1243" name="Google Shape;1243;p33"/>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1826539" y="1013938"/>
            <a:ext cx="594150" cy="185643"/>
          </a:xfrm>
          <a:prstGeom prst="rect">
            <a:avLst/>
          </a:prstGeom>
          <a:noFill/>
          <a:ln>
            <a:noFill/>
          </a:ln>
        </p:spPr>
      </p:pic>
      <p:pic>
        <p:nvPicPr>
          <p:cNvPr id="1244" name="Google Shape;1244;p3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3097166" y="1067120"/>
            <a:ext cx="553200" cy="79277"/>
          </a:xfrm>
          <a:prstGeom prst="rect">
            <a:avLst/>
          </a:prstGeom>
          <a:noFill/>
          <a:ln>
            <a:noFill/>
          </a:ln>
        </p:spPr>
      </p:pic>
      <p:pic>
        <p:nvPicPr>
          <p:cNvPr id="1245" name="Google Shape;1245;p33"/>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528978" y="1058465"/>
            <a:ext cx="459900" cy="96589"/>
          </a:xfrm>
          <a:prstGeom prst="rect">
            <a:avLst/>
          </a:prstGeom>
          <a:noFill/>
          <a:ln>
            <a:noFill/>
          </a:ln>
        </p:spPr>
      </p:pic>
      <p:pic>
        <p:nvPicPr>
          <p:cNvPr id="1246" name="Google Shape;1246;p3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4461093" y="1053518"/>
            <a:ext cx="536375" cy="106482"/>
          </a:xfrm>
          <a:prstGeom prst="rect">
            <a:avLst/>
          </a:prstGeom>
          <a:noFill/>
          <a:ln>
            <a:noFill/>
          </a:ln>
        </p:spPr>
      </p:pic>
      <p:pic>
        <p:nvPicPr>
          <p:cNvPr id="1247" name="Google Shape;1247;p3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2044300" y="1399056"/>
            <a:ext cx="459900" cy="85828"/>
          </a:xfrm>
          <a:prstGeom prst="rect">
            <a:avLst/>
          </a:prstGeom>
          <a:noFill/>
          <a:ln>
            <a:noFill/>
          </a:ln>
        </p:spPr>
      </p:pic>
      <p:pic>
        <p:nvPicPr>
          <p:cNvPr id="1248" name="Google Shape;1248;p3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408209" y="1056962"/>
            <a:ext cx="553200" cy="99593"/>
          </a:xfrm>
          <a:prstGeom prst="rect">
            <a:avLst/>
          </a:prstGeom>
          <a:noFill/>
          <a:ln>
            <a:noFill/>
          </a:ln>
        </p:spPr>
      </p:pic>
      <p:pic>
        <p:nvPicPr>
          <p:cNvPr id="1249" name="Google Shape;1249;p33"/>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727188" y="962484"/>
            <a:ext cx="471300" cy="288550"/>
          </a:xfrm>
          <a:prstGeom prst="rect">
            <a:avLst/>
          </a:prstGeom>
          <a:noFill/>
          <a:ln>
            <a:noFill/>
          </a:ln>
        </p:spPr>
      </p:pic>
      <p:pic>
        <p:nvPicPr>
          <p:cNvPr id="1250" name="Google Shape;1250;p33"/>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1306776" y="1047772"/>
            <a:ext cx="411475" cy="117974"/>
          </a:xfrm>
          <a:prstGeom prst="rect">
            <a:avLst/>
          </a:prstGeom>
          <a:noFill/>
          <a:ln>
            <a:noFill/>
          </a:ln>
        </p:spPr>
      </p:pic>
      <p:pic>
        <p:nvPicPr>
          <p:cNvPr id="1251" name="Google Shape;1251;p3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105756" y="1046367"/>
            <a:ext cx="635700" cy="120783"/>
          </a:xfrm>
          <a:prstGeom prst="rect">
            <a:avLst/>
          </a:prstGeom>
          <a:noFill/>
          <a:ln>
            <a:noFill/>
          </a:ln>
        </p:spPr>
      </p:pic>
      <p:pic>
        <p:nvPicPr>
          <p:cNvPr id="1252" name="Google Shape;1252;p3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849744" y="997784"/>
            <a:ext cx="326925" cy="217950"/>
          </a:xfrm>
          <a:prstGeom prst="rect">
            <a:avLst/>
          </a:prstGeom>
          <a:noFill/>
          <a:ln>
            <a:noFill/>
          </a:ln>
        </p:spPr>
      </p:pic>
      <p:pic>
        <p:nvPicPr>
          <p:cNvPr id="1253" name="Google Shape;1253;p3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4750" y="1019618"/>
            <a:ext cx="594150" cy="174282"/>
          </a:xfrm>
          <a:prstGeom prst="rect">
            <a:avLst/>
          </a:prstGeom>
          <a:noFill/>
          <a:ln>
            <a:noFill/>
          </a:ln>
        </p:spPr>
      </p:pic>
      <p:pic>
        <p:nvPicPr>
          <p:cNvPr id="1254" name="Google Shape;1254;p3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1318375" y="4056088"/>
            <a:ext cx="674825" cy="119226"/>
          </a:xfrm>
          <a:prstGeom prst="rect">
            <a:avLst/>
          </a:prstGeom>
          <a:noFill/>
          <a:ln>
            <a:noFill/>
          </a:ln>
        </p:spPr>
      </p:pic>
      <p:pic>
        <p:nvPicPr>
          <p:cNvPr id="1255" name="Google Shape;1255;p3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5760136" y="2179945"/>
            <a:ext cx="459900" cy="280559"/>
          </a:xfrm>
          <a:prstGeom prst="rect">
            <a:avLst/>
          </a:prstGeom>
          <a:noFill/>
          <a:ln>
            <a:noFill/>
          </a:ln>
        </p:spPr>
      </p:pic>
      <p:pic>
        <p:nvPicPr>
          <p:cNvPr id="1256" name="Google Shape;1256;p3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580356" y="3151996"/>
            <a:ext cx="731525" cy="226781"/>
          </a:xfrm>
          <a:prstGeom prst="rect">
            <a:avLst/>
          </a:prstGeom>
          <a:noFill/>
          <a:ln>
            <a:noFill/>
          </a:ln>
        </p:spPr>
      </p:pic>
      <p:pic>
        <p:nvPicPr>
          <p:cNvPr id="1257" name="Google Shape;1257;p3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843888" y="3590992"/>
            <a:ext cx="698000" cy="200093"/>
          </a:xfrm>
          <a:prstGeom prst="rect">
            <a:avLst/>
          </a:prstGeom>
          <a:noFill/>
          <a:ln>
            <a:noFill/>
          </a:ln>
        </p:spPr>
      </p:pic>
      <p:pic>
        <p:nvPicPr>
          <p:cNvPr id="1258" name="Google Shape;1258;p33"/>
          <p:cNvPicPr preferRelativeResize="0"/>
          <p:nvPr/>
        </p:nvPicPr>
        <p:blipFill rotWithShape="1">
          <a:blip r:embed="rId124" cstate="print">
            <a:alphaModFix/>
            <a:extLst>
              <a:ext uri="{28A0092B-C50C-407E-A947-70E740481C1C}">
                <a14:useLocalDpi xmlns:a14="http://schemas.microsoft.com/office/drawing/2010/main"/>
              </a:ext>
            </a:extLst>
          </a:blip>
          <a:srcRect/>
          <a:stretch/>
        </p:blipFill>
        <p:spPr>
          <a:xfrm>
            <a:off x="3074768" y="2695248"/>
            <a:ext cx="685801" cy="146958"/>
          </a:xfrm>
          <a:prstGeom prst="rect">
            <a:avLst/>
          </a:prstGeom>
          <a:noFill/>
          <a:ln>
            <a:noFill/>
          </a:ln>
        </p:spPr>
      </p:pic>
      <p:pic>
        <p:nvPicPr>
          <p:cNvPr id="1259" name="Google Shape;1259;p3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7120376" y="2643568"/>
            <a:ext cx="536375" cy="250318"/>
          </a:xfrm>
          <a:prstGeom prst="rect">
            <a:avLst/>
          </a:prstGeom>
          <a:noFill/>
          <a:ln>
            <a:noFill/>
          </a:ln>
        </p:spPr>
      </p:pic>
      <p:pic>
        <p:nvPicPr>
          <p:cNvPr id="1260" name="Google Shape;1260;p3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675176" y="4060233"/>
            <a:ext cx="594300" cy="110936"/>
          </a:xfrm>
          <a:prstGeom prst="rect">
            <a:avLst/>
          </a:prstGeom>
          <a:noFill/>
          <a:ln>
            <a:noFill/>
          </a:ln>
        </p:spPr>
      </p:pic>
      <p:pic>
        <p:nvPicPr>
          <p:cNvPr id="1261" name="Google Shape;1261;p33"/>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7016193" y="4346040"/>
            <a:ext cx="423125" cy="272398"/>
          </a:xfrm>
          <a:prstGeom prst="rect">
            <a:avLst/>
          </a:prstGeom>
          <a:noFill/>
          <a:ln>
            <a:noFill/>
          </a:ln>
        </p:spPr>
      </p:pic>
      <p:pic>
        <p:nvPicPr>
          <p:cNvPr id="1262" name="Google Shape;1262;p3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6281850" y="2232445"/>
            <a:ext cx="731500" cy="175560"/>
          </a:xfrm>
          <a:prstGeom prst="rect">
            <a:avLst/>
          </a:prstGeom>
          <a:noFill/>
          <a:ln>
            <a:noFill/>
          </a:ln>
        </p:spPr>
      </p:pic>
      <p:pic>
        <p:nvPicPr>
          <p:cNvPr id="1263" name="Google Shape;1263;p3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6840021" y="996377"/>
            <a:ext cx="459900" cy="220764"/>
          </a:xfrm>
          <a:prstGeom prst="rect">
            <a:avLst/>
          </a:prstGeom>
          <a:noFill/>
          <a:ln>
            <a:noFill/>
          </a:ln>
        </p:spPr>
      </p:pic>
      <p:pic>
        <p:nvPicPr>
          <p:cNvPr id="1264" name="Google Shape;1264;p3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330471" y="3187663"/>
            <a:ext cx="777240" cy="155448"/>
          </a:xfrm>
          <a:prstGeom prst="rect">
            <a:avLst/>
          </a:prstGeom>
          <a:noFill/>
          <a:ln>
            <a:noFill/>
          </a:ln>
        </p:spPr>
      </p:pic>
      <p:pic>
        <p:nvPicPr>
          <p:cNvPr id="1265" name="Google Shape;1265;p33"/>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458066" y="2255771"/>
            <a:ext cx="743700" cy="128908"/>
          </a:xfrm>
          <a:prstGeom prst="rect">
            <a:avLst/>
          </a:prstGeom>
          <a:noFill/>
          <a:ln>
            <a:noFill/>
          </a:ln>
        </p:spPr>
      </p:pic>
      <p:pic>
        <p:nvPicPr>
          <p:cNvPr id="1266" name="Google Shape;1266;p3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279581" y="2163066"/>
            <a:ext cx="414900" cy="314318"/>
          </a:xfrm>
          <a:prstGeom prst="rect">
            <a:avLst/>
          </a:prstGeom>
          <a:noFill/>
          <a:ln>
            <a:noFill/>
          </a:ln>
        </p:spPr>
      </p:pic>
      <p:pic>
        <p:nvPicPr>
          <p:cNvPr id="1267" name="Google Shape;1267;p3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66081" y="1343486"/>
            <a:ext cx="663900" cy="196968"/>
          </a:xfrm>
          <a:prstGeom prst="rect">
            <a:avLst/>
          </a:prstGeom>
          <a:noFill/>
          <a:ln>
            <a:noFill/>
          </a:ln>
        </p:spPr>
      </p:pic>
      <p:pic>
        <p:nvPicPr>
          <p:cNvPr id="1268" name="Google Shape;1268;p3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6284958" y="981712"/>
            <a:ext cx="446775" cy="250093"/>
          </a:xfrm>
          <a:prstGeom prst="rect">
            <a:avLst/>
          </a:prstGeom>
          <a:noFill/>
          <a:ln>
            <a:noFill/>
          </a:ln>
        </p:spPr>
      </p:pic>
    </p:spTree>
    <p:extLst>
      <p:ext uri="{BB962C8B-B14F-4D97-AF65-F5344CB8AC3E}">
        <p14:creationId xmlns:p14="http://schemas.microsoft.com/office/powerpoint/2010/main" val="1279404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306" name="Google Shape;1306;p36"/>
          <p:cNvSpPr txBox="1"/>
          <p:nvPr/>
        </p:nvSpPr>
        <p:spPr>
          <a:xfrm>
            <a:off x="3139250" y="3922500"/>
            <a:ext cx="27987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a:solidFill>
                  <a:schemeClr val="hlink"/>
                </a:solidFill>
                <a:hlinkClick r:id="rId3"/>
              </a:rPr>
              <a:t>kubecon.io</a:t>
            </a:r>
            <a:endParaRPr sz="2400" b="1"/>
          </a:p>
        </p:txBody>
      </p:sp>
      <p:pic>
        <p:nvPicPr>
          <p:cNvPr id="1307" name="Google Shape;1307;p36">
            <a:hlinkClick r:id="rId4"/>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7178" y="1146009"/>
            <a:ext cx="2768789" cy="2455287"/>
          </a:xfrm>
          <a:prstGeom prst="rect">
            <a:avLst/>
          </a:prstGeom>
          <a:noFill/>
          <a:ln>
            <a:noFill/>
          </a:ln>
        </p:spPr>
      </p:pic>
      <p:pic>
        <p:nvPicPr>
          <p:cNvPr id="1308" name="Google Shape;1308;p36">
            <a:hlinkClick r:id="rId6"/>
          </p:cNvPr>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131844" y="1143555"/>
            <a:ext cx="2773936" cy="2460201"/>
          </a:xfrm>
          <a:prstGeom prst="rect">
            <a:avLst/>
          </a:prstGeom>
          <a:noFill/>
          <a:ln>
            <a:noFill/>
          </a:ln>
        </p:spPr>
      </p:pic>
      <p:pic>
        <p:nvPicPr>
          <p:cNvPr id="1309" name="Google Shape;1309;p36">
            <a:hlinkClick r:id="rId8"/>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6011639" y="1146008"/>
            <a:ext cx="2777923" cy="2455290"/>
          </a:xfrm>
          <a:prstGeom prst="rect">
            <a:avLst/>
          </a:prstGeom>
          <a:noFill/>
          <a:ln>
            <a:noFill/>
          </a:ln>
        </p:spPr>
      </p:pic>
    </p:spTree>
    <p:extLst>
      <p:ext uri="{BB962C8B-B14F-4D97-AF65-F5344CB8AC3E}">
        <p14:creationId xmlns:p14="http://schemas.microsoft.com/office/powerpoint/2010/main" val="177023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pic>
        <p:nvPicPr>
          <p:cNvPr id="1319" name="Google Shape;1319;p3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54375" y="2313050"/>
            <a:ext cx="2389625" cy="2830452"/>
          </a:xfrm>
          <a:prstGeom prst="rect">
            <a:avLst/>
          </a:prstGeom>
          <a:noFill/>
          <a:ln>
            <a:noFill/>
          </a:ln>
        </p:spPr>
      </p:pic>
      <p:sp>
        <p:nvSpPr>
          <p:cNvPr id="1320" name="Google Shape;1320;p36"/>
          <p:cNvSpPr/>
          <p:nvPr/>
        </p:nvSpPr>
        <p:spPr>
          <a:xfrm>
            <a:off x="6246250" y="313300"/>
            <a:ext cx="2239500" cy="7941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u="sng">
                <a:solidFill>
                  <a:schemeClr val="lt1"/>
                </a:solidFill>
                <a:latin typeface="Century Gothic"/>
                <a:ea typeface="Century Gothic"/>
                <a:cs typeface="Century Gothic"/>
                <a:sym typeface="Century Gothic"/>
                <a:hlinkClick r:id="rId4"/>
              </a:rPr>
              <a:t>Sponsorships available!</a:t>
            </a:r>
            <a:endParaRPr sz="1800" b="1">
              <a:solidFill>
                <a:schemeClr val="lt1"/>
              </a:solidFill>
              <a:latin typeface="Century Gothic"/>
              <a:ea typeface="Century Gothic"/>
              <a:cs typeface="Century Gothic"/>
              <a:sym typeface="Century Gothic"/>
            </a:endParaRPr>
          </a:p>
        </p:txBody>
      </p:sp>
      <p:pic>
        <p:nvPicPr>
          <p:cNvPr id="1321" name="Google Shape;1321;p3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7775" y="107625"/>
            <a:ext cx="3135336" cy="1276325"/>
          </a:xfrm>
          <a:prstGeom prst="rect">
            <a:avLst/>
          </a:prstGeom>
          <a:noFill/>
          <a:ln>
            <a:noFill/>
          </a:ln>
        </p:spPr>
      </p:pic>
      <p:pic>
        <p:nvPicPr>
          <p:cNvPr id="1322" name="Google Shape;1322;p36">
            <a:hlinkClick r:id="rId6"/>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84713" y="1519578"/>
            <a:ext cx="2091824" cy="2150147"/>
          </a:xfrm>
          <a:prstGeom prst="rect">
            <a:avLst/>
          </a:prstGeom>
          <a:noFill/>
          <a:ln>
            <a:noFill/>
          </a:ln>
        </p:spPr>
      </p:pic>
      <p:sp>
        <p:nvSpPr>
          <p:cNvPr id="1323" name="Google Shape;1323;p36">
            <a:hlinkClick r:id="rId8"/>
          </p:cNvPr>
          <p:cNvSpPr/>
          <p:nvPr/>
        </p:nvSpPr>
        <p:spPr>
          <a:xfrm>
            <a:off x="384675" y="3656650"/>
            <a:ext cx="2091900" cy="480600"/>
          </a:xfrm>
          <a:prstGeom prst="rect">
            <a:avLst/>
          </a:prstGeom>
          <a:solidFill>
            <a:srgbClr val="0075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lt1"/>
                </a:solidFill>
                <a:latin typeface="Century Gothic"/>
                <a:ea typeface="Century Gothic"/>
                <a:cs typeface="Century Gothic"/>
                <a:sym typeface="Century Gothic"/>
              </a:rPr>
              <a:t>Register!</a:t>
            </a:r>
            <a:endParaRPr sz="2000" b="1">
              <a:solidFill>
                <a:schemeClr val="lt1"/>
              </a:solidFill>
              <a:latin typeface="Century Gothic"/>
              <a:ea typeface="Century Gothic"/>
              <a:cs typeface="Century Gothic"/>
              <a:sym typeface="Century Gothic"/>
            </a:endParaRPr>
          </a:p>
        </p:txBody>
      </p:sp>
      <p:pic>
        <p:nvPicPr>
          <p:cNvPr id="1324" name="Google Shape;1324;p36">
            <a:hlinkClick r:id="rId9"/>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611031" y="1520884"/>
            <a:ext cx="2111469" cy="2148841"/>
          </a:xfrm>
          <a:prstGeom prst="rect">
            <a:avLst/>
          </a:prstGeom>
          <a:noFill/>
          <a:ln>
            <a:noFill/>
          </a:ln>
        </p:spPr>
      </p:pic>
      <p:sp>
        <p:nvSpPr>
          <p:cNvPr id="1325" name="Google Shape;1325;p36">
            <a:hlinkClick r:id="rId11"/>
          </p:cNvPr>
          <p:cNvSpPr/>
          <p:nvPr/>
        </p:nvSpPr>
        <p:spPr>
          <a:xfrm>
            <a:off x="2611030" y="3669725"/>
            <a:ext cx="2111400" cy="480600"/>
          </a:xfrm>
          <a:prstGeom prst="rect">
            <a:avLst/>
          </a:prstGeom>
          <a:solidFill>
            <a:srgbClr val="0075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lt1"/>
                </a:solidFill>
                <a:latin typeface="Century Gothic"/>
                <a:ea typeface="Century Gothic"/>
                <a:cs typeface="Century Gothic"/>
                <a:sym typeface="Century Gothic"/>
              </a:rPr>
              <a:t>Register!</a:t>
            </a:r>
            <a:endParaRPr sz="2000" b="1">
              <a:solidFill>
                <a:schemeClr val="lt1"/>
              </a:solidFill>
              <a:latin typeface="Century Gothic"/>
              <a:ea typeface="Century Gothic"/>
              <a:cs typeface="Century Gothic"/>
              <a:sym typeface="Century Gothic"/>
            </a:endParaRPr>
          </a:p>
        </p:txBody>
      </p:sp>
      <p:pic>
        <p:nvPicPr>
          <p:cNvPr id="1326" name="Google Shape;1326;p3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856955" y="1520900"/>
            <a:ext cx="1977170" cy="2148825"/>
          </a:xfrm>
          <a:prstGeom prst="rect">
            <a:avLst/>
          </a:prstGeom>
          <a:noFill/>
          <a:ln>
            <a:noFill/>
          </a:ln>
        </p:spPr>
      </p:pic>
    </p:spTree>
    <p:extLst>
      <p:ext uri="{BB962C8B-B14F-4D97-AF65-F5344CB8AC3E}">
        <p14:creationId xmlns:p14="http://schemas.microsoft.com/office/powerpoint/2010/main" val="35313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12"/>
          <p:cNvPicPr preferRelativeResize="0"/>
          <p:nvPr/>
        </p:nvPicPr>
        <p:blipFill rotWithShape="1">
          <a:blip r:embed="rId3">
            <a:alphaModFix/>
          </a:blip>
          <a:srcRect/>
          <a:stretch/>
        </p:blipFill>
        <p:spPr>
          <a:xfrm>
            <a:off x="6243050" y="779089"/>
            <a:ext cx="1396500" cy="2073976"/>
          </a:xfrm>
          <a:prstGeom prst="rect">
            <a:avLst/>
          </a:prstGeom>
          <a:noFill/>
          <a:ln>
            <a:noFill/>
          </a:ln>
        </p:spPr>
      </p:pic>
      <p:grpSp>
        <p:nvGrpSpPr>
          <p:cNvPr id="154" name="Google Shape;154;p12"/>
          <p:cNvGrpSpPr/>
          <p:nvPr/>
        </p:nvGrpSpPr>
        <p:grpSpPr>
          <a:xfrm>
            <a:off x="2632776" y="1052537"/>
            <a:ext cx="2947188" cy="1321421"/>
            <a:chOff x="4236269" y="713706"/>
            <a:chExt cx="3285239" cy="1753245"/>
          </a:xfrm>
        </p:grpSpPr>
        <p:sp>
          <p:nvSpPr>
            <p:cNvPr id="155" name="Google Shape;155;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6" name="Google Shape;156;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7" name="Google Shape;157;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8" name="Google Shape;158;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9" name="Google Shape;159;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60" name="Google Shape;160;p12"/>
          <p:cNvSpPr txBox="1"/>
          <p:nvPr/>
        </p:nvSpPr>
        <p:spPr>
          <a:xfrm>
            <a:off x="1985019" y="1830300"/>
            <a:ext cx="118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D1186B"/>
                </a:solidFill>
                <a:latin typeface="Century Gothic"/>
                <a:ea typeface="Century Gothic"/>
                <a:cs typeface="Century Gothic"/>
                <a:sym typeface="Century Gothic"/>
              </a:rPr>
              <a:t>创新者</a:t>
            </a:r>
            <a:endParaRPr lang="en-US" altLang="zh-CN" sz="800" b="1" dirty="0">
              <a:solidFill>
                <a:srgbClr val="D1186B"/>
              </a:solidFill>
              <a:latin typeface="Century Gothic"/>
              <a:ea typeface="Century Gothic"/>
              <a:cs typeface="Century Gothic"/>
              <a:sym typeface="Century Gothic"/>
            </a:endParaRPr>
          </a:p>
          <a:p>
            <a:pPr marL="177800" lvl="0" indent="-38100" algn="ctr">
              <a:buSzPts val="900"/>
            </a:pPr>
            <a:r>
              <a:rPr lang="en-US" altLang="zh-CN" sz="800" dirty="0">
                <a:solidFill>
                  <a:srgbClr val="D1186B"/>
                </a:solidFill>
                <a:latin typeface="Century Gothic"/>
                <a:ea typeface="Century Gothic"/>
                <a:cs typeface="Century Gothic"/>
                <a:sym typeface="Century Gothic"/>
              </a:rPr>
              <a:t>“</a:t>
            </a:r>
            <a:r>
              <a:rPr lang="zh-CN" altLang="en-US" sz="800" dirty="0">
                <a:solidFill>
                  <a:srgbClr val="D1186B"/>
                </a:solidFill>
                <a:latin typeface="Century Gothic"/>
                <a:ea typeface="Century Gothic"/>
                <a:cs typeface="Century Gothic"/>
                <a:sym typeface="Century Gothic"/>
              </a:rPr>
              <a:t>技术人员</a:t>
            </a:r>
            <a:endParaRPr sz="800" dirty="0">
              <a:solidFill>
                <a:srgbClr val="D1186B"/>
              </a:solidFill>
              <a:latin typeface="Century Gothic"/>
              <a:ea typeface="Century Gothic"/>
              <a:cs typeface="Century Gothic"/>
              <a:sym typeface="Century Gothic"/>
            </a:endParaRPr>
          </a:p>
        </p:txBody>
      </p:sp>
      <p:sp>
        <p:nvSpPr>
          <p:cNvPr id="161" name="Google Shape;161;p12"/>
          <p:cNvSpPr/>
          <p:nvPr/>
        </p:nvSpPr>
        <p:spPr>
          <a:xfrm>
            <a:off x="3509964" y="264053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早期大众</a:t>
            </a:r>
          </a:p>
          <a:p>
            <a:pPr lvl="0" algn="ctr"/>
            <a:r>
              <a:rPr lang="zh-CN" altLang="en-US" sz="800" dirty="0">
                <a:solidFill>
                  <a:srgbClr val="752064"/>
                </a:solidFill>
                <a:latin typeface="Century Gothic"/>
                <a:ea typeface="Century Gothic"/>
                <a:cs typeface="Century Gothic"/>
                <a:sym typeface="Century Gothic"/>
              </a:rPr>
              <a:t>“实用主义者”</a:t>
            </a:r>
          </a:p>
          <a:p>
            <a:pPr marL="0" marR="0" lvl="0" indent="0" algn="ctr" rtl="0">
              <a:lnSpc>
                <a:spcPct val="100000"/>
              </a:lnSpc>
              <a:spcBef>
                <a:spcPts val="0"/>
              </a:spcBef>
              <a:spcAft>
                <a:spcPts val="0"/>
              </a:spcAft>
              <a:buNone/>
            </a:pPr>
            <a:endParaRPr sz="800" dirty="0">
              <a:solidFill>
                <a:srgbClr val="752064"/>
              </a:solidFill>
              <a:latin typeface="Century Gothic"/>
              <a:ea typeface="Century Gothic"/>
              <a:cs typeface="Century Gothic"/>
              <a:sym typeface="Century Gothic"/>
            </a:endParaRPr>
          </a:p>
        </p:txBody>
      </p:sp>
      <p:sp>
        <p:nvSpPr>
          <p:cNvPr id="162" name="Google Shape;162;p12"/>
          <p:cNvSpPr/>
          <p:nvPr/>
        </p:nvSpPr>
        <p:spPr>
          <a:xfrm>
            <a:off x="4730609" y="2628322"/>
            <a:ext cx="897000" cy="328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2D295F"/>
                </a:solidFill>
                <a:latin typeface="Century Gothic"/>
                <a:ea typeface="Century Gothic"/>
                <a:cs typeface="Century Gothic"/>
                <a:sym typeface="Century Gothic"/>
              </a:rPr>
              <a:t>落后者</a:t>
            </a:r>
          </a:p>
          <a:p>
            <a:pPr lvl="0" algn="ctr"/>
            <a:r>
              <a:rPr lang="zh-CN" altLang="en-US" sz="800" dirty="0">
                <a:solidFill>
                  <a:srgbClr val="2D295F"/>
                </a:solidFill>
                <a:latin typeface="Century Gothic"/>
                <a:ea typeface="Century Gothic"/>
                <a:cs typeface="Century Gothic"/>
                <a:sym typeface="Century Gothic"/>
              </a:rPr>
              <a:t>“怀疑论者”</a:t>
            </a:r>
          </a:p>
        </p:txBody>
      </p:sp>
      <p:sp>
        <p:nvSpPr>
          <p:cNvPr id="163" name="Google Shape;163;p12"/>
          <p:cNvSpPr/>
          <p:nvPr/>
        </p:nvSpPr>
        <p:spPr>
          <a:xfrm>
            <a:off x="3079970" y="1248689"/>
            <a:ext cx="940800" cy="1437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752064"/>
                </a:solidFill>
                <a:latin typeface="Century Gothic"/>
                <a:ea typeface="Century Gothic"/>
                <a:cs typeface="Century Gothic"/>
                <a:sym typeface="Century Gothic"/>
              </a:rPr>
              <a:t>“鸿沟”</a:t>
            </a:r>
            <a:endParaRPr lang="zh-CN" altLang="en-US" sz="800" dirty="0">
              <a:solidFill>
                <a:srgbClr val="752064"/>
              </a:solidFill>
              <a:latin typeface="Century Gothic"/>
              <a:ea typeface="Century Gothic"/>
              <a:cs typeface="Century Gothic"/>
              <a:sym typeface="Century Gothic"/>
            </a:endParaRPr>
          </a:p>
        </p:txBody>
      </p:sp>
      <p:sp>
        <p:nvSpPr>
          <p:cNvPr id="164" name="Google Shape;164;p12"/>
          <p:cNvSpPr txBox="1"/>
          <p:nvPr/>
        </p:nvSpPr>
        <p:spPr>
          <a:xfrm>
            <a:off x="4011610" y="825699"/>
            <a:ext cx="1396500" cy="280500"/>
          </a:xfrm>
          <a:prstGeom prst="rect">
            <a:avLst/>
          </a:prstGeom>
          <a:noFill/>
          <a:ln>
            <a:noFill/>
          </a:ln>
        </p:spPr>
        <p:txBody>
          <a:bodyPr spcFirstLastPara="1" wrap="square" lIns="0" tIns="34275" rIns="68575" bIns="34275" anchor="ctr" anchorCtr="0">
            <a:noAutofit/>
          </a:bodyPr>
          <a:lstStyle/>
          <a:p>
            <a:pPr marL="177800" lvl="0" indent="-38100" algn="ctr">
              <a:buSzPts val="900"/>
            </a:pPr>
            <a:r>
              <a:rPr lang="zh-CN" altLang="en-US" sz="800" b="1" dirty="0">
                <a:solidFill>
                  <a:srgbClr val="492661"/>
                </a:solidFill>
                <a:latin typeface="Century Gothic"/>
                <a:ea typeface="Century Gothic"/>
                <a:cs typeface="Century Gothic"/>
                <a:sym typeface="Century Gothic"/>
              </a:rPr>
              <a:t>晚期大众</a:t>
            </a:r>
          </a:p>
          <a:p>
            <a:pPr marL="177800" lvl="0" indent="-38100" algn="ctr">
              <a:buSzPts val="900"/>
            </a:pPr>
            <a:r>
              <a:rPr lang="zh-CN" altLang="en-US" sz="800" dirty="0">
                <a:solidFill>
                  <a:srgbClr val="492661"/>
                </a:solidFill>
                <a:latin typeface="Century Gothic"/>
                <a:ea typeface="Century Gothic"/>
                <a:cs typeface="Century Gothic"/>
                <a:sym typeface="Century Gothic"/>
              </a:rPr>
              <a:t>“保守派”</a:t>
            </a:r>
          </a:p>
        </p:txBody>
      </p:sp>
      <p:cxnSp>
        <p:nvCxnSpPr>
          <p:cNvPr id="165" name="Google Shape;165;p12"/>
          <p:cNvCxnSpPr/>
          <p:nvPr/>
        </p:nvCxnSpPr>
        <p:spPr>
          <a:xfrm>
            <a:off x="1327475" y="9752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166" name="Google Shape;166;p12"/>
          <p:cNvCxnSpPr/>
          <p:nvPr/>
        </p:nvCxnSpPr>
        <p:spPr>
          <a:xfrm rot="10800000" flipH="1">
            <a:off x="1327478" y="18102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167" name="Google Shape;167;p12"/>
          <p:cNvCxnSpPr>
            <a:stCxn id="168" idx="3"/>
          </p:cNvCxnSpPr>
          <p:nvPr/>
        </p:nvCxnSpPr>
        <p:spPr>
          <a:xfrm>
            <a:off x="1332560" y="2363019"/>
            <a:ext cx="1424700" cy="0"/>
          </a:xfrm>
          <a:prstGeom prst="straightConnector1">
            <a:avLst/>
          </a:prstGeom>
          <a:noFill/>
          <a:ln w="28575" cap="flat" cmpd="sng">
            <a:solidFill>
              <a:srgbClr val="D1186B"/>
            </a:solidFill>
            <a:prstDash val="solid"/>
            <a:round/>
            <a:headEnd type="none" w="sm" len="sm"/>
            <a:tailEnd type="none" w="sm" len="sm"/>
          </a:ln>
        </p:spPr>
      </p:cxnSp>
      <p:sp>
        <p:nvSpPr>
          <p:cNvPr id="168" name="Google Shape;168;p12"/>
          <p:cNvSpPr txBox="1"/>
          <p:nvPr/>
        </p:nvSpPr>
        <p:spPr>
          <a:xfrm>
            <a:off x="391760" y="22395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lvl="0" algn="ctr"/>
            <a:r>
              <a:rPr lang="zh-CN" altLang="en-US" sz="800" b="1" dirty="0">
                <a:solidFill>
                  <a:srgbClr val="FFFFFF"/>
                </a:solidFill>
                <a:latin typeface="Century Gothic"/>
                <a:ea typeface="Century Gothic"/>
                <a:cs typeface="Century Gothic"/>
                <a:sym typeface="Century Gothic"/>
              </a:rPr>
              <a:t>砂箱</a:t>
            </a:r>
            <a:endParaRPr lang="zh-CN" altLang="en-US" sz="800" dirty="0">
              <a:solidFill>
                <a:srgbClr val="FFFFFF"/>
              </a:solidFill>
              <a:latin typeface="Century Gothic"/>
              <a:ea typeface="Century Gothic"/>
              <a:cs typeface="Century Gothic"/>
              <a:sym typeface="Century Gothic"/>
            </a:endParaRPr>
          </a:p>
        </p:txBody>
      </p:sp>
      <p:sp>
        <p:nvSpPr>
          <p:cNvPr id="169" name="Google Shape;169;p12"/>
          <p:cNvSpPr txBox="1"/>
          <p:nvPr/>
        </p:nvSpPr>
        <p:spPr>
          <a:xfrm>
            <a:off x="386627" y="851806"/>
            <a:ext cx="940800" cy="246900"/>
          </a:xfrm>
          <a:prstGeom prst="rect">
            <a:avLst/>
          </a:prstGeom>
          <a:solidFill>
            <a:srgbClr val="752064"/>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已毕业</a:t>
            </a:r>
          </a:p>
        </p:txBody>
      </p:sp>
      <p:sp>
        <p:nvSpPr>
          <p:cNvPr id="170" name="Google Shape;170;p12"/>
          <p:cNvSpPr txBox="1"/>
          <p:nvPr/>
        </p:nvSpPr>
        <p:spPr>
          <a:xfrm>
            <a:off x="386629" y="1692614"/>
            <a:ext cx="940800" cy="246900"/>
          </a:xfrm>
          <a:prstGeom prst="rect">
            <a:avLst/>
          </a:prstGeom>
          <a:solidFill>
            <a:srgbClr val="9F1B66"/>
          </a:solidFill>
          <a:ln>
            <a:noFill/>
          </a:ln>
        </p:spPr>
        <p:txBody>
          <a:bodyPr spcFirstLastPara="1" wrap="square" lIns="68575" tIns="34275" rIns="68575" bIns="34275" anchor="ctr" anchorCtr="0">
            <a:noAutofit/>
          </a:bodyPr>
          <a:lstStyle/>
          <a:p>
            <a:pPr lvl="0" algn="ctr">
              <a:buClr>
                <a:srgbClr val="223D95"/>
              </a:buClr>
              <a:buSzPts val="2100"/>
            </a:pPr>
            <a:r>
              <a:rPr lang="zh-CN" altLang="en-US" sz="800" b="1" dirty="0">
                <a:solidFill>
                  <a:srgbClr val="FFFFFF"/>
                </a:solidFill>
                <a:latin typeface="Century Gothic"/>
                <a:ea typeface="Century Gothic"/>
                <a:cs typeface="Century Gothic"/>
                <a:sym typeface="Century Gothic"/>
              </a:rPr>
              <a:t>孵化中</a:t>
            </a:r>
          </a:p>
        </p:txBody>
      </p:sp>
      <p:sp>
        <p:nvSpPr>
          <p:cNvPr id="171" name="Google Shape;171;p12"/>
          <p:cNvSpPr/>
          <p:nvPr/>
        </p:nvSpPr>
        <p:spPr>
          <a:xfrm>
            <a:off x="2638614" y="2608720"/>
            <a:ext cx="1193100" cy="472500"/>
          </a:xfrm>
          <a:prstGeom prst="rect">
            <a:avLst/>
          </a:prstGeom>
          <a:noFill/>
          <a:ln>
            <a:noFill/>
          </a:ln>
        </p:spPr>
        <p:txBody>
          <a:bodyPr spcFirstLastPara="1" wrap="square" lIns="68575" tIns="34275" rIns="68575" bIns="34275" anchor="t" anchorCtr="0">
            <a:noAutofit/>
          </a:bodyPr>
          <a:lstStyle/>
          <a:p>
            <a:pPr lvl="0" algn="ctr"/>
            <a:r>
              <a:rPr lang="zh-CN" altLang="en-US" sz="800" b="1" dirty="0">
                <a:solidFill>
                  <a:srgbClr val="9F1B66"/>
                </a:solidFill>
                <a:latin typeface="Century Gothic"/>
                <a:ea typeface="Century Gothic"/>
                <a:cs typeface="Century Gothic"/>
                <a:sym typeface="Century Gothic"/>
              </a:rPr>
              <a:t>早期采用者</a:t>
            </a:r>
          </a:p>
          <a:p>
            <a:pPr lvl="0" algn="ctr"/>
            <a:r>
              <a:rPr lang="zh-CN" altLang="en-US" sz="800" dirty="0">
                <a:solidFill>
                  <a:srgbClr val="9F1B66"/>
                </a:solidFill>
                <a:latin typeface="Century Gothic"/>
                <a:ea typeface="Century Gothic"/>
                <a:cs typeface="Century Gothic"/>
                <a:sym typeface="Century Gothic"/>
              </a:rPr>
              <a:t>“有远见者”</a:t>
            </a:r>
          </a:p>
        </p:txBody>
      </p:sp>
      <p:sp>
        <p:nvSpPr>
          <p:cNvPr id="172" name="Google Shape;172;p12"/>
          <p:cNvSpPr txBox="1"/>
          <p:nvPr/>
        </p:nvSpPr>
        <p:spPr>
          <a:xfrm>
            <a:off x="4143825" y="295175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173" name="Google Shape;173;p12"/>
          <p:cNvCxnSpPr/>
          <p:nvPr/>
        </p:nvCxnSpPr>
        <p:spPr>
          <a:xfrm>
            <a:off x="270150" y="3116075"/>
            <a:ext cx="3778800" cy="0"/>
          </a:xfrm>
          <a:prstGeom prst="straightConnector1">
            <a:avLst/>
          </a:prstGeom>
          <a:noFill/>
          <a:ln w="28575" cap="flat" cmpd="sng">
            <a:solidFill>
              <a:srgbClr val="CCCCCC"/>
            </a:solidFill>
            <a:prstDash val="solid"/>
            <a:round/>
            <a:headEnd type="none" w="sm" len="sm"/>
            <a:tailEnd type="none" w="sm" len="sm"/>
          </a:ln>
        </p:spPr>
      </p:cxnSp>
      <p:cxnSp>
        <p:nvCxnSpPr>
          <p:cNvPr id="174" name="Google Shape;174;p12"/>
          <p:cNvCxnSpPr/>
          <p:nvPr/>
        </p:nvCxnSpPr>
        <p:spPr>
          <a:xfrm>
            <a:off x="5129703" y="3114879"/>
            <a:ext cx="3744300" cy="0"/>
          </a:xfrm>
          <a:prstGeom prst="straightConnector1">
            <a:avLst/>
          </a:prstGeom>
          <a:noFill/>
          <a:ln w="28575" cap="flat" cmpd="sng">
            <a:solidFill>
              <a:srgbClr val="CCCCCC"/>
            </a:solidFill>
            <a:prstDash val="solid"/>
            <a:round/>
            <a:headEnd type="none" w="sm" len="sm"/>
            <a:tailEnd type="none" w="sm" len="sm"/>
          </a:ln>
        </p:spPr>
      </p:cxnSp>
      <p:sp>
        <p:nvSpPr>
          <p:cNvPr id="175" name="Google Shape;175;p12"/>
          <p:cNvSpPr/>
          <p:nvPr/>
        </p:nvSpPr>
        <p:spPr>
          <a:xfrm>
            <a:off x="3155719"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6" name="Google Shape;176;p12"/>
          <p:cNvSpPr/>
          <p:nvPr/>
        </p:nvSpPr>
        <p:spPr>
          <a:xfrm rot="10800000">
            <a:off x="3471089" y="14249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7" name="Google Shape;177;p12"/>
          <p:cNvSpPr/>
          <p:nvPr/>
        </p:nvSpPr>
        <p:spPr>
          <a:xfrm rot="10800000">
            <a:off x="4630586" y="11602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8" name="Google Shape;178;p12"/>
          <p:cNvSpPr/>
          <p:nvPr/>
        </p:nvSpPr>
        <p:spPr>
          <a:xfrm>
            <a:off x="4011608"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9" name="Google Shape;179;p12"/>
          <p:cNvSpPr/>
          <p:nvPr/>
        </p:nvSpPr>
        <p:spPr>
          <a:xfrm>
            <a:off x="5099667"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0" name="Google Shape;180;p12"/>
          <p:cNvSpPr/>
          <p:nvPr/>
        </p:nvSpPr>
        <p:spPr>
          <a:xfrm rot="10800000">
            <a:off x="2551837" y="21260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1" name="Google Shape;181;p12"/>
          <p:cNvSpPr/>
          <p:nvPr/>
        </p:nvSpPr>
        <p:spPr>
          <a:xfrm rot="10800000">
            <a:off x="660675" y="2623790"/>
            <a:ext cx="403200" cy="3492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82" name="Google Shape;182;p1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CNCF</a:t>
            </a:r>
            <a:r>
              <a:rPr lang="zh-CN" altLang="en-US" dirty="0"/>
              <a:t>项目成熟情况</a:t>
            </a:r>
            <a:endParaRPr dirty="0"/>
          </a:p>
        </p:txBody>
      </p:sp>
      <p:grpSp>
        <p:nvGrpSpPr>
          <p:cNvPr id="183" name="Google Shape;183;p12"/>
          <p:cNvGrpSpPr/>
          <p:nvPr/>
        </p:nvGrpSpPr>
        <p:grpSpPr>
          <a:xfrm>
            <a:off x="239906" y="3272943"/>
            <a:ext cx="726300" cy="821278"/>
            <a:chOff x="-26675" y="4075350"/>
            <a:chExt cx="726300" cy="821278"/>
          </a:xfrm>
        </p:grpSpPr>
        <p:pic>
          <p:nvPicPr>
            <p:cNvPr id="184" name="Google Shape;184;p1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85" name="Google Shape;185;p1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身份规范</a:t>
              </a:r>
              <a:endParaRPr lang="zh-CN" altLang="en-US" sz="700" dirty="0"/>
            </a:p>
          </p:txBody>
        </p:sp>
      </p:grpSp>
      <p:grpSp>
        <p:nvGrpSpPr>
          <p:cNvPr id="186" name="Google Shape;186;p12"/>
          <p:cNvGrpSpPr/>
          <p:nvPr/>
        </p:nvGrpSpPr>
        <p:grpSpPr>
          <a:xfrm>
            <a:off x="1345203" y="3217684"/>
            <a:ext cx="502800" cy="863972"/>
            <a:chOff x="639525" y="4032653"/>
            <a:chExt cx="502800" cy="863972"/>
          </a:xfrm>
        </p:grpSpPr>
        <p:pic>
          <p:nvPicPr>
            <p:cNvPr id="187" name="Google Shape;187;p1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88" name="Google Shape;188;p1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身份</a:t>
              </a:r>
              <a:endParaRPr lang="zh-CN" altLang="en-US" sz="700" dirty="0"/>
            </a:p>
          </p:txBody>
        </p:sp>
      </p:grpSp>
      <p:grpSp>
        <p:nvGrpSpPr>
          <p:cNvPr id="189" name="Google Shape;189;p12"/>
          <p:cNvGrpSpPr/>
          <p:nvPr/>
        </p:nvGrpSpPr>
        <p:grpSpPr>
          <a:xfrm>
            <a:off x="2214009" y="3197375"/>
            <a:ext cx="502800" cy="797001"/>
            <a:chOff x="1604367" y="4099624"/>
            <a:chExt cx="502800" cy="797001"/>
          </a:xfrm>
        </p:grpSpPr>
        <p:sp>
          <p:nvSpPr>
            <p:cNvPr id="190" name="Google Shape;190;p12"/>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工具</a:t>
              </a:r>
              <a:endParaRPr lang="zh-CN" altLang="en-US" sz="700" dirty="0"/>
            </a:p>
          </p:txBody>
        </p:sp>
        <p:pic>
          <p:nvPicPr>
            <p:cNvPr id="191" name="Google Shape;191;p1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grpSp>
        <p:nvGrpSpPr>
          <p:cNvPr id="192" name="Google Shape;192;p12"/>
          <p:cNvGrpSpPr/>
          <p:nvPr/>
        </p:nvGrpSpPr>
        <p:grpSpPr>
          <a:xfrm>
            <a:off x="2942430" y="3268399"/>
            <a:ext cx="726300" cy="726986"/>
            <a:chOff x="3677400" y="3298739"/>
            <a:chExt cx="726300" cy="726986"/>
          </a:xfrm>
        </p:grpSpPr>
        <p:pic>
          <p:nvPicPr>
            <p:cNvPr id="193" name="Google Shape;193;p1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741000" y="3298739"/>
              <a:ext cx="599100" cy="275591"/>
            </a:xfrm>
            <a:prstGeom prst="rect">
              <a:avLst/>
            </a:prstGeom>
            <a:noFill/>
            <a:ln>
              <a:noFill/>
            </a:ln>
          </p:spPr>
        </p:pic>
        <p:sp>
          <p:nvSpPr>
            <p:cNvPr id="194" name="Google Shape;194;p12"/>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grpSp>
        <p:nvGrpSpPr>
          <p:cNvPr id="195" name="Google Shape;195;p12"/>
          <p:cNvGrpSpPr/>
          <p:nvPr/>
        </p:nvGrpSpPr>
        <p:grpSpPr>
          <a:xfrm>
            <a:off x="3974914" y="3261063"/>
            <a:ext cx="599100" cy="846217"/>
            <a:chOff x="2570015" y="4009858"/>
            <a:chExt cx="599100" cy="846217"/>
          </a:xfrm>
        </p:grpSpPr>
        <p:sp>
          <p:nvSpPr>
            <p:cNvPr id="196" name="Google Shape;196;p12"/>
            <p:cNvSpPr txBox="1"/>
            <p:nvPr/>
          </p:nvSpPr>
          <p:spPr>
            <a:xfrm>
              <a:off x="2570015" y="44801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监控</a:t>
              </a:r>
              <a:endParaRPr sz="700" dirty="0">
                <a:solidFill>
                  <a:srgbClr val="606060"/>
                </a:solidFill>
                <a:highlight>
                  <a:srgbClr val="FFFFFF"/>
                </a:highlight>
              </a:endParaRPr>
            </a:p>
          </p:txBody>
        </p:sp>
        <p:pic>
          <p:nvPicPr>
            <p:cNvPr id="197" name="Google Shape;197;p12"/>
            <p:cNvPicPr preferRelativeResize="0"/>
            <p:nvPr/>
          </p:nvPicPr>
          <p:blipFill rotWithShape="1">
            <a:blip r:embed="rId8" cstate="print">
              <a:alphaModFix/>
              <a:extLst>
                <a:ext uri="{28A0092B-C50C-407E-A947-70E740481C1C}">
                  <a14:useLocalDpi xmlns:a14="http://schemas.microsoft.com/office/drawing/2010/main"/>
                </a:ext>
              </a:extLst>
            </a:blip>
            <a:srcRect t="-7527" r="-7515" b="-10"/>
            <a:stretch/>
          </p:blipFill>
          <p:spPr>
            <a:xfrm>
              <a:off x="2667978" y="4009858"/>
              <a:ext cx="403199" cy="522338"/>
            </a:xfrm>
            <a:prstGeom prst="rect">
              <a:avLst/>
            </a:prstGeom>
            <a:noFill/>
            <a:ln>
              <a:noFill/>
            </a:ln>
          </p:spPr>
        </p:pic>
      </p:grpSp>
      <p:grpSp>
        <p:nvGrpSpPr>
          <p:cNvPr id="198" name="Google Shape;198;p12"/>
          <p:cNvGrpSpPr/>
          <p:nvPr/>
        </p:nvGrpSpPr>
        <p:grpSpPr>
          <a:xfrm>
            <a:off x="5686325" y="3204702"/>
            <a:ext cx="666300" cy="818284"/>
            <a:chOff x="4086769" y="4078341"/>
            <a:chExt cx="666300" cy="818284"/>
          </a:xfrm>
        </p:grpSpPr>
        <p:sp>
          <p:nvSpPr>
            <p:cNvPr id="199" name="Google Shape;199;p12"/>
            <p:cNvSpPr txBox="1"/>
            <p:nvPr/>
          </p:nvSpPr>
          <p:spPr>
            <a:xfrm>
              <a:off x="4086769"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200" name="Google Shape;200;p1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1" name="Google Shape;201;p12"/>
          <p:cNvGrpSpPr/>
          <p:nvPr/>
        </p:nvGrpSpPr>
        <p:grpSpPr>
          <a:xfrm>
            <a:off x="6730937" y="3246349"/>
            <a:ext cx="599100" cy="835307"/>
            <a:chOff x="5557975" y="4061318"/>
            <a:chExt cx="599100" cy="835307"/>
          </a:xfrm>
        </p:grpSpPr>
        <p:sp>
          <p:nvSpPr>
            <p:cNvPr id="202" name="Google Shape;202;p12"/>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203" name="Google Shape;203;p12"/>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204" name="Google Shape;204;p12"/>
          <p:cNvGrpSpPr/>
          <p:nvPr/>
        </p:nvGrpSpPr>
        <p:grpSpPr>
          <a:xfrm>
            <a:off x="7713340" y="3308357"/>
            <a:ext cx="461850" cy="798923"/>
            <a:chOff x="6251237" y="4097702"/>
            <a:chExt cx="461850" cy="798923"/>
          </a:xfrm>
        </p:grpSpPr>
        <p:sp>
          <p:nvSpPr>
            <p:cNvPr id="205" name="Google Shape;205;p12"/>
            <p:cNvSpPr txBox="1"/>
            <p:nvPr/>
          </p:nvSpPr>
          <p:spPr>
            <a:xfrm>
              <a:off x="6281162" y="4520725"/>
              <a:ext cx="402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206" name="Google Shape;206;p12"/>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251237" y="4097702"/>
              <a:ext cx="461850" cy="461873"/>
            </a:xfrm>
            <a:prstGeom prst="rect">
              <a:avLst/>
            </a:prstGeom>
            <a:noFill/>
            <a:ln>
              <a:noFill/>
            </a:ln>
          </p:spPr>
        </p:pic>
      </p:grpSp>
      <p:grpSp>
        <p:nvGrpSpPr>
          <p:cNvPr id="207" name="Google Shape;207;p12"/>
          <p:cNvGrpSpPr/>
          <p:nvPr/>
        </p:nvGrpSpPr>
        <p:grpSpPr>
          <a:xfrm>
            <a:off x="8338275" y="3264392"/>
            <a:ext cx="548700" cy="716498"/>
            <a:chOff x="6857825" y="4191377"/>
            <a:chExt cx="548700" cy="716498"/>
          </a:xfrm>
        </p:grpSpPr>
        <p:sp>
          <p:nvSpPr>
            <p:cNvPr id="208" name="Google Shape;208;p12"/>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脚本</a:t>
              </a:r>
            </a:p>
          </p:txBody>
        </p:sp>
        <p:pic>
          <p:nvPicPr>
            <p:cNvPr id="209" name="Google Shape;209;p12"/>
            <p:cNvPicPr preferRelativeResize="0"/>
            <p:nvPr/>
          </p:nvPicPr>
          <p:blipFill rotWithShape="1">
            <a:blip r:embed="rId12"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210" name="Google Shape;210;p12"/>
          <p:cNvGrpSpPr/>
          <p:nvPr/>
        </p:nvGrpSpPr>
        <p:grpSpPr>
          <a:xfrm>
            <a:off x="300150" y="4177640"/>
            <a:ext cx="666300" cy="737504"/>
            <a:chOff x="7400323" y="4170371"/>
            <a:chExt cx="666300" cy="737504"/>
          </a:xfrm>
        </p:grpSpPr>
        <p:sp>
          <p:nvSpPr>
            <p:cNvPr id="211" name="Google Shape;211;p12"/>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网络</a:t>
              </a:r>
            </a:p>
          </p:txBody>
        </p:sp>
        <p:pic>
          <p:nvPicPr>
            <p:cNvPr id="212" name="Google Shape;212;p12"/>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213" name="Google Shape;213;p12"/>
          <p:cNvGrpSpPr/>
          <p:nvPr/>
        </p:nvGrpSpPr>
        <p:grpSpPr>
          <a:xfrm>
            <a:off x="2194178" y="4150896"/>
            <a:ext cx="666300" cy="764249"/>
            <a:chOff x="8010250" y="4143626"/>
            <a:chExt cx="666300" cy="764249"/>
          </a:xfrm>
        </p:grpSpPr>
        <p:sp>
          <p:nvSpPr>
            <p:cNvPr id="214" name="Google Shape;214;p12"/>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存储</a:t>
              </a:r>
            </a:p>
          </p:txBody>
        </p:sp>
        <p:pic>
          <p:nvPicPr>
            <p:cNvPr id="215" name="Google Shape;215;p1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216" name="Google Shape;216;p12"/>
          <p:cNvGrpSpPr/>
          <p:nvPr/>
        </p:nvGrpSpPr>
        <p:grpSpPr>
          <a:xfrm>
            <a:off x="1162864" y="4205655"/>
            <a:ext cx="834900" cy="709490"/>
            <a:chOff x="2716475" y="4208260"/>
            <a:chExt cx="834900" cy="709490"/>
          </a:xfrm>
        </p:grpSpPr>
        <p:sp>
          <p:nvSpPr>
            <p:cNvPr id="217" name="Google Shape;217;p12"/>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遥测规范</a:t>
              </a:r>
            </a:p>
          </p:txBody>
        </p:sp>
        <p:pic>
          <p:nvPicPr>
            <p:cNvPr id="218" name="Google Shape;218;p12"/>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219" name="Google Shape;219;p12"/>
          <p:cNvGrpSpPr/>
          <p:nvPr/>
        </p:nvGrpSpPr>
        <p:grpSpPr>
          <a:xfrm>
            <a:off x="3056892" y="4202007"/>
            <a:ext cx="666300" cy="713138"/>
            <a:chOff x="8037182" y="4194737"/>
            <a:chExt cx="666300" cy="713138"/>
          </a:xfrm>
        </p:grpSpPr>
        <p:pic>
          <p:nvPicPr>
            <p:cNvPr id="220" name="Google Shape;220;p12"/>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096129" y="4194737"/>
              <a:ext cx="502800" cy="276557"/>
            </a:xfrm>
            <a:prstGeom prst="rect">
              <a:avLst/>
            </a:prstGeom>
            <a:noFill/>
            <a:ln>
              <a:noFill/>
            </a:ln>
          </p:spPr>
        </p:pic>
        <p:sp>
          <p:nvSpPr>
            <p:cNvPr id="221" name="Google Shape;221;p12"/>
            <p:cNvSpPr txBox="1"/>
            <p:nvPr/>
          </p:nvSpPr>
          <p:spPr>
            <a:xfrm>
              <a:off x="8037182" y="45319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监测</a:t>
              </a:r>
            </a:p>
          </p:txBody>
        </p:sp>
      </p:grpSp>
      <p:grpSp>
        <p:nvGrpSpPr>
          <p:cNvPr id="222" name="Google Shape;222;p12"/>
          <p:cNvGrpSpPr/>
          <p:nvPr/>
        </p:nvGrpSpPr>
        <p:grpSpPr>
          <a:xfrm>
            <a:off x="3962983" y="4028769"/>
            <a:ext cx="666300" cy="886375"/>
            <a:chOff x="8559163" y="4021500"/>
            <a:chExt cx="666300" cy="886375"/>
          </a:xfrm>
        </p:grpSpPr>
        <p:sp>
          <p:nvSpPr>
            <p:cNvPr id="223" name="Google Shape;223;p1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24" name="Google Shape;224;p1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25" name="Google Shape;225;p12"/>
          <p:cNvGrpSpPr/>
          <p:nvPr/>
        </p:nvGrpSpPr>
        <p:grpSpPr>
          <a:xfrm>
            <a:off x="5728605" y="4081656"/>
            <a:ext cx="666300" cy="751800"/>
            <a:chOff x="8559138" y="4177875"/>
            <a:chExt cx="666300" cy="751800"/>
          </a:xfrm>
        </p:grpSpPr>
        <p:sp>
          <p:nvSpPr>
            <p:cNvPr id="226" name="Google Shape;226;p12"/>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安全</a:t>
              </a:r>
            </a:p>
          </p:txBody>
        </p:sp>
        <p:pic>
          <p:nvPicPr>
            <p:cNvPr id="227" name="Google Shape;227;p1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228" name="Google Shape;228;p12"/>
          <p:cNvGrpSpPr/>
          <p:nvPr/>
        </p:nvGrpSpPr>
        <p:grpSpPr>
          <a:xfrm>
            <a:off x="4883650" y="4163344"/>
            <a:ext cx="666300" cy="721275"/>
            <a:chOff x="9016363" y="4186600"/>
            <a:chExt cx="666300" cy="721275"/>
          </a:xfrm>
        </p:grpSpPr>
        <p:pic>
          <p:nvPicPr>
            <p:cNvPr id="229" name="Google Shape;229;p12"/>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230" name="Google Shape;230;p12"/>
            <p:cNvSpPr txBox="1"/>
            <p:nvPr/>
          </p:nvSpPr>
          <p:spPr>
            <a:xfrm>
              <a:off x="9016363" y="4531975"/>
              <a:ext cx="666300" cy="375900"/>
            </a:xfrm>
            <a:prstGeom prst="rect">
              <a:avLst/>
            </a:prstGeom>
            <a:noFill/>
            <a:ln>
              <a:noFill/>
            </a:ln>
          </p:spPr>
          <p:txBody>
            <a:bodyPr spcFirstLastPara="1" wrap="square" lIns="91425" tIns="91425" rIns="91425" bIns="91425" anchor="t" anchorCtr="0">
              <a:noAutofit/>
            </a:bodyPr>
            <a:lstStyle/>
            <a:p>
              <a:pPr lvl="0" algn="ctr"/>
              <a:r>
                <a:rPr lang="en-US" altLang="zh-CN" sz="700" dirty="0">
                  <a:solidFill>
                    <a:srgbClr val="606060"/>
                  </a:solidFill>
                </a:rPr>
                <a:t>Kafka </a:t>
              </a:r>
              <a:r>
                <a:rPr lang="zh-CN" altLang="en-US" sz="700" dirty="0">
                  <a:solidFill>
                    <a:srgbClr val="606060"/>
                  </a:solidFill>
                </a:rPr>
                <a:t>运行工具</a:t>
              </a:r>
              <a:endParaRPr lang="en-US" altLang="zh-CN" sz="700" dirty="0">
                <a:solidFill>
                  <a:srgbClr val="606060"/>
                </a:solidFill>
              </a:endParaRPr>
            </a:p>
          </p:txBody>
        </p:sp>
      </p:grpSp>
      <p:grpSp>
        <p:nvGrpSpPr>
          <p:cNvPr id="231" name="Google Shape;231;p12"/>
          <p:cNvGrpSpPr/>
          <p:nvPr/>
        </p:nvGrpSpPr>
        <p:grpSpPr>
          <a:xfrm>
            <a:off x="4752182" y="3399767"/>
            <a:ext cx="834900" cy="660305"/>
            <a:chOff x="5408100" y="3433145"/>
            <a:chExt cx="834900" cy="660305"/>
          </a:xfrm>
        </p:grpSpPr>
        <p:sp>
          <p:nvSpPr>
            <p:cNvPr id="232" name="Google Shape;232;p12"/>
            <p:cNvSpPr txBox="1"/>
            <p:nvPr/>
          </p:nvSpPr>
          <p:spPr>
            <a:xfrm>
              <a:off x="5408100" y="37175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包装规范</a:t>
              </a:r>
              <a:endParaRPr sz="700" dirty="0">
                <a:solidFill>
                  <a:srgbClr val="606060"/>
                </a:solidFill>
                <a:highlight>
                  <a:srgbClr val="FFFFFF"/>
                </a:highlight>
              </a:endParaRPr>
            </a:p>
          </p:txBody>
        </p:sp>
        <p:pic>
          <p:nvPicPr>
            <p:cNvPr id="233" name="Google Shape;233;p12"/>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596951" y="3433145"/>
              <a:ext cx="457198" cy="330296"/>
            </a:xfrm>
            <a:prstGeom prst="rect">
              <a:avLst/>
            </a:prstGeom>
            <a:noFill/>
            <a:ln>
              <a:noFill/>
            </a:ln>
          </p:spPr>
        </p:pic>
      </p:grpSp>
      <p:grpSp>
        <p:nvGrpSpPr>
          <p:cNvPr id="234" name="Google Shape;234;p12"/>
          <p:cNvGrpSpPr/>
          <p:nvPr/>
        </p:nvGrpSpPr>
        <p:grpSpPr>
          <a:xfrm>
            <a:off x="6693943" y="4039640"/>
            <a:ext cx="726300" cy="793816"/>
            <a:chOff x="8180676" y="4155984"/>
            <a:chExt cx="726300" cy="793816"/>
          </a:xfrm>
        </p:grpSpPr>
        <p:sp>
          <p:nvSpPr>
            <p:cNvPr id="235" name="Google Shape;235;p12"/>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lvl="0" algn="ctr"/>
              <a:r>
                <a:rPr lang="en-US" altLang="zh-CN" sz="700" dirty="0">
                  <a:solidFill>
                    <a:srgbClr val="606060"/>
                  </a:solidFill>
                </a:rPr>
                <a:t>VM </a:t>
              </a:r>
              <a:r>
                <a:rPr lang="zh-CN" altLang="en-US" sz="700" dirty="0">
                  <a:solidFill>
                    <a:srgbClr val="606060"/>
                  </a:solidFill>
                </a:rPr>
                <a:t>运行工具</a:t>
              </a:r>
            </a:p>
          </p:txBody>
        </p:sp>
        <p:pic>
          <p:nvPicPr>
            <p:cNvPr id="236" name="Google Shape;236;p1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grpSp>
        <p:nvGrpSpPr>
          <p:cNvPr id="237" name="Google Shape;237;p12"/>
          <p:cNvGrpSpPr/>
          <p:nvPr/>
        </p:nvGrpSpPr>
        <p:grpSpPr>
          <a:xfrm>
            <a:off x="7600421" y="4169920"/>
            <a:ext cx="726300" cy="686282"/>
            <a:chOff x="8256876" y="4144550"/>
            <a:chExt cx="726300" cy="686282"/>
          </a:xfrm>
        </p:grpSpPr>
        <p:sp>
          <p:nvSpPr>
            <p:cNvPr id="238" name="Google Shape;238;p12"/>
            <p:cNvSpPr txBox="1"/>
            <p:nvPr/>
          </p:nvSpPr>
          <p:spPr>
            <a:xfrm>
              <a:off x="8256876" y="4454932"/>
              <a:ext cx="7263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rPr>
                <a:t>存贮</a:t>
              </a:r>
            </a:p>
          </p:txBody>
        </p:sp>
        <p:pic>
          <p:nvPicPr>
            <p:cNvPr id="239" name="Google Shape;239;p1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368627" y="4144550"/>
              <a:ext cx="502798" cy="247848"/>
            </a:xfrm>
            <a:prstGeom prst="rect">
              <a:avLst/>
            </a:prstGeom>
            <a:noFill/>
            <a:ln>
              <a:noFill/>
            </a:ln>
          </p:spPr>
        </p:pic>
      </p:grpSp>
      <p:grpSp>
        <p:nvGrpSpPr>
          <p:cNvPr id="240" name="Google Shape;240;p12"/>
          <p:cNvGrpSpPr/>
          <p:nvPr/>
        </p:nvGrpSpPr>
        <p:grpSpPr>
          <a:xfrm>
            <a:off x="8371203" y="4107280"/>
            <a:ext cx="502800" cy="737502"/>
            <a:chOff x="8581775" y="4093323"/>
            <a:chExt cx="502800" cy="737502"/>
          </a:xfrm>
        </p:grpSpPr>
        <p:sp>
          <p:nvSpPr>
            <p:cNvPr id="241" name="Google Shape;241;p12"/>
            <p:cNvSpPr txBox="1"/>
            <p:nvPr/>
          </p:nvSpPr>
          <p:spPr>
            <a:xfrm>
              <a:off x="8581775" y="44549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242" name="Google Shape;242;p1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664048" y="4093323"/>
              <a:ext cx="338254" cy="375900"/>
            </a:xfrm>
            <a:prstGeom prst="rect">
              <a:avLst/>
            </a:prstGeom>
            <a:noFill/>
            <a:ln>
              <a:noFill/>
            </a:ln>
          </p:spPr>
        </p:pic>
      </p:grpSp>
      <p:sp>
        <p:nvSpPr>
          <p:cNvPr id="2" name="矩形 1"/>
          <p:cNvSpPr/>
          <p:nvPr/>
        </p:nvSpPr>
        <p:spPr>
          <a:xfrm>
            <a:off x="4183111" y="2464028"/>
            <a:ext cx="777777" cy="215444"/>
          </a:xfrm>
          <a:prstGeom prst="rect">
            <a:avLst/>
          </a:prstGeom>
        </p:spPr>
        <p:txBody>
          <a:bodyPr wrap="none">
            <a:spAutoFit/>
          </a:bodyPr>
          <a:lstStyle/>
          <a:p>
            <a:pPr lvl="0" algn="ctr"/>
            <a:r>
              <a:rPr lang="en-US" altLang="zh-CN" sz="800" dirty="0">
                <a:solidFill>
                  <a:srgbClr val="606060"/>
                </a:solidFill>
              </a:rPr>
              <a:t>VM </a:t>
            </a:r>
            <a:r>
              <a:rPr lang="zh-CN" altLang="en-US" sz="800" dirty="0">
                <a:solidFill>
                  <a:srgbClr val="606060"/>
                </a:solidFill>
              </a:rPr>
              <a:t>运行工具</a:t>
            </a:r>
          </a:p>
        </p:txBody>
      </p:sp>
    </p:spTree>
    <p:extLst>
      <p:ext uri="{BB962C8B-B14F-4D97-AF65-F5344CB8AC3E}">
        <p14:creationId xmlns:p14="http://schemas.microsoft.com/office/powerpoint/2010/main" val="1837434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zh-CN" altLang="en-US" dirty="0"/>
              <a:t>参会人数</a:t>
            </a:r>
            <a:endParaRPr dirty="0"/>
          </a:p>
        </p:txBody>
      </p:sp>
      <p:pic>
        <p:nvPicPr>
          <p:cNvPr id="1332" name="Google Shape;1332;p3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688289"/>
            <a:ext cx="8788653" cy="4074210"/>
          </a:xfrm>
          <a:prstGeom prst="rect">
            <a:avLst/>
          </a:prstGeom>
          <a:noFill/>
          <a:ln>
            <a:noFill/>
          </a:ln>
        </p:spPr>
      </p:pic>
    </p:spTree>
    <p:extLst>
      <p:ext uri="{BB962C8B-B14F-4D97-AF65-F5344CB8AC3E}">
        <p14:creationId xmlns:p14="http://schemas.microsoft.com/office/powerpoint/2010/main" val="737393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49" name="Google Shape;349;p1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lvl="0">
              <a:buSzPts val="1500"/>
            </a:pPr>
            <a:r>
              <a:rPr lang="zh-CN" altLang="en-US" sz="1600" b="1"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350" name="Google Shape;350;p1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578595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1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0"/>
            <a:ext cx="9141308" cy="5143501"/>
          </a:xfrm>
          <a:prstGeom prst="rect">
            <a:avLst/>
          </a:prstGeom>
          <a:noFill/>
          <a:ln>
            <a:noFill/>
          </a:ln>
        </p:spPr>
      </p:pic>
    </p:spTree>
    <p:extLst>
      <p:ext uri="{BB962C8B-B14F-4D97-AF65-F5344CB8AC3E}">
        <p14:creationId xmlns:p14="http://schemas.microsoft.com/office/powerpoint/2010/main" val="41752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38" name="Google Shape;438;p41"/>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208854258"/>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9497</TotalTime>
  <Words>3349</Words>
  <Application>Microsoft Macintosh PowerPoint</Application>
  <PresentationFormat>On-screen Show (16:9)</PresentationFormat>
  <Paragraphs>568</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最终用户社区有130多家公司</vt:lpstr>
      <vt:lpstr>CNCF 架构</vt:lpstr>
      <vt:lpstr>Kubernetes 在搜索趋势的情况</vt:lpstr>
      <vt:lpstr>30 个发展速度最快的开源项目</vt:lpstr>
      <vt:lpstr>无服务器在CNCF的情况</vt:lpstr>
      <vt:lpstr>CNCF 云原生定义 v1.0</vt:lpstr>
      <vt:lpstr>为什么各类型机构正在采用云原生技术</vt:lpstr>
      <vt:lpstr>PowerPoint Presentation</vt:lpstr>
      <vt:lpstr>500+ 会员且数量不断增长（白银会员，1）</vt:lpstr>
      <vt:lpstr>500+ 会员，且数量不断增长（白银会员，2）</vt:lpstr>
      <vt:lpstr>500+ 会员，且数量不断增长（白银会员，3）</vt:lpstr>
      <vt:lpstr> 中国区会员</vt:lpstr>
      <vt:lpstr>Kubernetes一致性认证</vt:lpstr>
      <vt:lpstr>97 家已认证的Kubernetes合作伙伴</vt:lpstr>
      <vt:lpstr>培训与认证</vt:lpstr>
      <vt:lpstr>Kubernetes认证服务供应商</vt:lpstr>
      <vt:lpstr>132 家KCSP合作伙伴</vt:lpstr>
      <vt:lpstr>CNF Testbed</vt:lpstr>
      <vt:lpstr>KubeCon + CloudNativeCon</vt:lpstr>
      <vt:lpstr>PowerPoint Presentation</vt:lpstr>
      <vt:lpstr>KubeCon + CloudNativeCon参会人数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208</cp:revision>
  <cp:lastPrinted>2020-02-16T13:56:57Z</cp:lastPrinted>
  <dcterms:modified xsi:type="dcterms:W3CDTF">2020-02-18T04:48:49Z</dcterms:modified>
</cp:coreProperties>
</file>